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1" r:id="rId5"/>
  </p:sldMasterIdLst>
  <p:notesMasterIdLst>
    <p:notesMasterId r:id="rId39"/>
  </p:notesMasterIdLst>
  <p:sldIdLst>
    <p:sldId id="256" r:id="rId6"/>
    <p:sldId id="1818" r:id="rId7"/>
    <p:sldId id="1997" r:id="rId8"/>
    <p:sldId id="1921" r:id="rId9"/>
    <p:sldId id="2037" r:id="rId10"/>
    <p:sldId id="1950" r:id="rId11"/>
    <p:sldId id="2038" r:id="rId12"/>
    <p:sldId id="2039" r:id="rId13"/>
    <p:sldId id="1919" r:id="rId14"/>
    <p:sldId id="1983" r:id="rId15"/>
    <p:sldId id="2016" r:id="rId16"/>
    <p:sldId id="2024" r:id="rId17"/>
    <p:sldId id="2033" r:id="rId18"/>
    <p:sldId id="2026" r:id="rId19"/>
    <p:sldId id="2025" r:id="rId20"/>
    <p:sldId id="275" r:id="rId21"/>
    <p:sldId id="2009" r:id="rId22"/>
    <p:sldId id="1953" r:id="rId23"/>
    <p:sldId id="1954" r:id="rId24"/>
    <p:sldId id="2030" r:id="rId25"/>
    <p:sldId id="2036" r:id="rId26"/>
    <p:sldId id="1993" r:id="rId27"/>
    <p:sldId id="1982" r:id="rId28"/>
    <p:sldId id="1932" r:id="rId29"/>
    <p:sldId id="1991" r:id="rId30"/>
    <p:sldId id="1929" r:id="rId31"/>
    <p:sldId id="2031" r:id="rId32"/>
    <p:sldId id="2032" r:id="rId33"/>
    <p:sldId id="2010" r:id="rId34"/>
    <p:sldId id="2029" r:id="rId35"/>
    <p:sldId id="2040" r:id="rId36"/>
    <p:sldId id="266" r:id="rId37"/>
    <p:sldId id="25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E0DC941-3E59-4E19-954D-681A0CEBC69E}">
          <p14:sldIdLst>
            <p14:sldId id="256"/>
            <p14:sldId id="1818"/>
          </p14:sldIdLst>
        </p14:section>
        <p14:section name="Console Background" id="{B39F4EB1-6BF0-4F0D-B3F2-0BDA6292C7CC}">
          <p14:sldIdLst>
            <p14:sldId id="1997"/>
            <p14:sldId id="1921"/>
            <p14:sldId id="2037"/>
            <p14:sldId id="1950"/>
            <p14:sldId id="2038"/>
            <p14:sldId id="2039"/>
          </p14:sldIdLst>
        </p14:section>
        <p14:section name="WSL and WSL 2" id="{6688B6A3-03E5-49CC-BCF5-E95DCD25CCA9}">
          <p14:sldIdLst>
            <p14:sldId id="1919"/>
            <p14:sldId id="1983"/>
            <p14:sldId id="2016"/>
            <p14:sldId id="2024"/>
            <p14:sldId id="2033"/>
            <p14:sldId id="2026"/>
            <p14:sldId id="2025"/>
            <p14:sldId id="275"/>
            <p14:sldId id="2009"/>
            <p14:sldId id="1953"/>
            <p14:sldId id="1954"/>
            <p14:sldId id="2030"/>
            <p14:sldId id="2036"/>
            <p14:sldId id="1993"/>
            <p14:sldId id="1982"/>
            <p14:sldId id="1932"/>
            <p14:sldId id="1991"/>
            <p14:sldId id="1929"/>
            <p14:sldId id="2031"/>
            <p14:sldId id="2032"/>
            <p14:sldId id="2010"/>
            <p14:sldId id="2029"/>
            <p14:sldId id="2040"/>
            <p14:sldId id="266"/>
            <p14:sldId id="25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iu" initials="JL" lastIdx="1" clrIdx="0">
    <p:extLst>
      <p:ext uri="{19B8F6BF-5375-455C-9EA6-DF929625EA0E}">
        <p15:presenceInfo xmlns:p15="http://schemas.microsoft.com/office/powerpoint/2012/main" userId="2ef669a1-876f-4d55-a460-959b800bfccb" providerId="Windows Live"/>
      </p:ext>
    </p:extLst>
  </p:cmAuthor>
  <p:cmAuthor id="2" name="Shazia Shaikh" initials="SS" lastIdx="7" clrIdx="1">
    <p:extLst>
      <p:ext uri="{19B8F6BF-5375-455C-9EA6-DF929625EA0E}">
        <p15:presenceInfo xmlns:p15="http://schemas.microsoft.com/office/powerpoint/2012/main" userId="S::shshaikh@microsoft.com::f2870a7e-769f-4164-aa78-867910b62f6a" providerId="AD"/>
      </p:ext>
    </p:extLst>
  </p:cmAuthor>
  <p:cmAuthor id="3" name="Dustin Howett" initials="DH" lastIdx="2" clrIdx="2">
    <p:extLst>
      <p:ext uri="{19B8F6BF-5375-455C-9EA6-DF929625EA0E}">
        <p15:presenceInfo xmlns:p15="http://schemas.microsoft.com/office/powerpoint/2012/main" userId="S::duhowett@microsoft.com::d335b182-ff9f-4865-b041-83c5866954d1" providerId="AD"/>
      </p:ext>
    </p:extLst>
  </p:cmAuthor>
  <p:cmAuthor id="4" name="Ben Hillis" initials="BH" lastIdx="5" clrIdx="3">
    <p:extLst>
      <p:ext uri="{19B8F6BF-5375-455C-9EA6-DF929625EA0E}">
        <p15:presenceInfo xmlns:p15="http://schemas.microsoft.com/office/powerpoint/2012/main" userId="S::benhill@ntdev.microsoft.com::c2d30eff-f040-488c-a443-c2fd6fcb9f04" providerId="AD"/>
      </p:ext>
    </p:extLst>
  </p:cmAuthor>
  <p:cmAuthor id="5" name="Pete Brown (WDG/PAX)" initials="PB(" lastIdx="2" clrIdx="4">
    <p:extLst>
      <p:ext uri="{19B8F6BF-5375-455C-9EA6-DF929625EA0E}">
        <p15:presenceInfo xmlns:p15="http://schemas.microsoft.com/office/powerpoint/2012/main" userId="Pete Brown (WDG/PAX)" providerId="None"/>
      </p:ext>
    </p:extLst>
  </p:cmAuthor>
  <p:cmAuthor id="6" name="Kayla Cinnamon" initials="KC" lastIdx="1" clrIdx="5">
    <p:extLst>
      <p:ext uri="{19B8F6BF-5375-455C-9EA6-DF929625EA0E}">
        <p15:presenceInfo xmlns:p15="http://schemas.microsoft.com/office/powerpoint/2012/main" userId="S::cinnamon@microsoft.com::42c7edfe-6723-4966-bdec-1c5017e60b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076BC"/>
    <a:srgbClr val="FF0000"/>
    <a:srgbClr val="163555"/>
    <a:srgbClr val="235689"/>
    <a:srgbClr val="BFBFBF"/>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9FDF7D-315E-456D-AF20-D2AAE095BE68}" v="13" dt="2019-05-30T02:11:27.4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840" autoAdjust="0"/>
  </p:normalViewPr>
  <p:slideViewPr>
    <p:cSldViewPr snapToGrid="0">
      <p:cViewPr varScale="1">
        <p:scale>
          <a:sx n="57" d="100"/>
          <a:sy n="57" d="100"/>
        </p:scale>
        <p:origin x="99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 Brown (WDG/PAX)" userId="34399653-5f2c-445e-a476-f92d920635ac" providerId="ADAL" clId="{A8A63FF0-EAA3-43B5-B50C-51F7F1BA8DE7}"/>
    <pc:docChg chg="addSld modSld">
      <pc:chgData name="Pete Brown (WDG/PAX)" userId="34399653-5f2c-445e-a476-f92d920635ac" providerId="ADAL" clId="{A8A63FF0-EAA3-43B5-B50C-51F7F1BA8DE7}" dt="2019-04-24T05:44:00.614" v="736" actId="20577"/>
      <pc:docMkLst>
        <pc:docMk/>
      </pc:docMkLst>
    </pc:docChg>
  </pc:docChgLst>
  <pc:docChgLst>
    <pc:chgData name="Pete Brown (WDG/PAX)" userId="34399653-5f2c-445e-a476-f92d920635ac" providerId="ADAL" clId="{3722F3E5-A8DF-4BC0-BC75-1E98CEC10BF9}"/>
    <pc:docChg chg="undo redo custSel addSld delSld modSld sldOrd modMainMaster modSection">
      <pc:chgData name="Pete Brown (WDG/PAX)" userId="34399653-5f2c-445e-a476-f92d920635ac" providerId="ADAL" clId="{3722F3E5-A8DF-4BC0-BC75-1E98CEC10BF9}" dt="2019-05-21T00:35:15.275" v="33820" actId="6549"/>
      <pc:docMkLst>
        <pc:docMk/>
      </pc:docMkLst>
      <pc:sldChg chg="modNotesTx">
        <pc:chgData name="Pete Brown (WDG/PAX)" userId="34399653-5f2c-445e-a476-f92d920635ac" providerId="ADAL" clId="{3722F3E5-A8DF-4BC0-BC75-1E98CEC10BF9}" dt="2019-05-20T23:06:55.716" v="33066" actId="20577"/>
        <pc:sldMkLst>
          <pc:docMk/>
          <pc:sldMk cId="472508337" sldId="256"/>
        </pc:sldMkLst>
      </pc:sldChg>
      <pc:sldChg chg="delSp modSp modNotesTx">
        <pc:chgData name="Pete Brown (WDG/PAX)" userId="34399653-5f2c-445e-a476-f92d920635ac" providerId="ADAL" clId="{3722F3E5-A8DF-4BC0-BC75-1E98CEC10BF9}" dt="2019-05-20T23:05:12.110" v="32766" actId="20577"/>
        <pc:sldMkLst>
          <pc:docMk/>
          <pc:sldMk cId="1051609572" sldId="266"/>
        </pc:sldMkLst>
        <pc:spChg chg="del mod">
          <ac:chgData name="Pete Brown (WDG/PAX)" userId="34399653-5f2c-445e-a476-f92d920635ac" providerId="ADAL" clId="{3722F3E5-A8DF-4BC0-BC75-1E98CEC10BF9}" dt="2019-05-20T19:30:53.175" v="28370"/>
          <ac:spMkLst>
            <pc:docMk/>
            <pc:sldMk cId="1051609572" sldId="266"/>
            <ac:spMk id="3" creationId="{E3903310-9D61-416E-8052-3A89EE20E327}"/>
          </ac:spMkLst>
        </pc:spChg>
      </pc:sldChg>
      <pc:sldChg chg="modSp">
        <pc:chgData name="Pete Brown (WDG/PAX)" userId="34399653-5f2c-445e-a476-f92d920635ac" providerId="ADAL" clId="{3722F3E5-A8DF-4BC0-BC75-1E98CEC10BF9}" dt="2019-05-20T18:42:33.168" v="26871"/>
        <pc:sldMkLst>
          <pc:docMk/>
          <pc:sldMk cId="3583846880" sldId="268"/>
        </pc:sldMkLst>
        <pc:spChg chg="mod">
          <ac:chgData name="Pete Brown (WDG/PAX)" userId="34399653-5f2c-445e-a476-f92d920635ac" providerId="ADAL" clId="{3722F3E5-A8DF-4BC0-BC75-1E98CEC10BF9}" dt="2019-05-20T02:59:56.028" v="25983" actId="20577"/>
          <ac:spMkLst>
            <pc:docMk/>
            <pc:sldMk cId="3583846880" sldId="268"/>
            <ac:spMk id="32" creationId="{F612EF9D-4E2E-4F22-BA2C-555D692989DA}"/>
          </ac:spMkLst>
        </pc:spChg>
        <pc:spChg chg="mod">
          <ac:chgData name="Pete Brown (WDG/PAX)" userId="34399653-5f2c-445e-a476-f92d920635ac" providerId="ADAL" clId="{3722F3E5-A8DF-4BC0-BC75-1E98CEC10BF9}" dt="2019-05-20T03:00:09.258" v="26048" actId="20577"/>
          <ac:spMkLst>
            <pc:docMk/>
            <pc:sldMk cId="3583846880" sldId="268"/>
            <ac:spMk id="34" creationId="{7F3CAB47-D156-4ABE-B98B-2C470C473B38}"/>
          </ac:spMkLst>
        </pc:spChg>
        <pc:graphicFrameChg chg="mod modGraphic">
          <ac:chgData name="Pete Brown (WDG/PAX)" userId="34399653-5f2c-445e-a476-f92d920635ac" providerId="ADAL" clId="{3722F3E5-A8DF-4BC0-BC75-1E98CEC10BF9}" dt="2019-05-20T18:42:33.168" v="26871"/>
          <ac:graphicFrameMkLst>
            <pc:docMk/>
            <pc:sldMk cId="3583846880" sldId="268"/>
            <ac:graphicFrameMk id="2" creationId="{3BEA1BFC-DC52-4EBA-80A8-09C0625DE0FB}"/>
          </ac:graphicFrameMkLst>
        </pc:graphicFrameChg>
      </pc:sldChg>
      <pc:sldChg chg="modSp">
        <pc:chgData name="Pete Brown (WDG/PAX)" userId="34399653-5f2c-445e-a476-f92d920635ac" providerId="ADAL" clId="{3722F3E5-A8DF-4BC0-BC75-1E98CEC10BF9}" dt="2019-05-16T23:51:54.228" v="9229" actId="20577"/>
        <pc:sldMkLst>
          <pc:docMk/>
          <pc:sldMk cId="1790726480" sldId="269"/>
        </pc:sldMkLst>
        <pc:spChg chg="mod">
          <ac:chgData name="Pete Brown (WDG/PAX)" userId="34399653-5f2c-445e-a476-f92d920635ac" providerId="ADAL" clId="{3722F3E5-A8DF-4BC0-BC75-1E98CEC10BF9}" dt="2019-05-16T23:51:54.228" v="9229" actId="20577"/>
          <ac:spMkLst>
            <pc:docMk/>
            <pc:sldMk cId="1790726480" sldId="269"/>
            <ac:spMk id="2" creationId="{871E2FA3-EF5E-475F-B94A-F430CC01FB3D}"/>
          </ac:spMkLst>
        </pc:spChg>
      </pc:sldChg>
      <pc:sldChg chg="modNotesTx">
        <pc:chgData name="Pete Brown (WDG/PAX)" userId="34399653-5f2c-445e-a476-f92d920635ac" providerId="ADAL" clId="{3722F3E5-A8DF-4BC0-BC75-1E98CEC10BF9}" dt="2019-05-20T22:55:57.360" v="31493" actId="20577"/>
        <pc:sldMkLst>
          <pc:docMk/>
          <pc:sldMk cId="553828816" sldId="275"/>
        </pc:sldMkLst>
      </pc:sldChg>
      <pc:sldChg chg="modSp">
        <pc:chgData name="Pete Brown (WDG/PAX)" userId="34399653-5f2c-445e-a476-f92d920635ac" providerId="ADAL" clId="{3722F3E5-A8DF-4BC0-BC75-1E98CEC10BF9}" dt="2019-05-20T22:26:40.130" v="29695" actId="27636"/>
        <pc:sldMkLst>
          <pc:docMk/>
          <pc:sldMk cId="862804793" sldId="283"/>
        </pc:sldMkLst>
        <pc:spChg chg="mod">
          <ac:chgData name="Pete Brown (WDG/PAX)" userId="34399653-5f2c-445e-a476-f92d920635ac" providerId="ADAL" clId="{3722F3E5-A8DF-4BC0-BC75-1E98CEC10BF9}" dt="2019-05-20T22:26:40.130" v="29695" actId="27636"/>
          <ac:spMkLst>
            <pc:docMk/>
            <pc:sldMk cId="862804793" sldId="283"/>
            <ac:spMk id="2" creationId="{871E2FA3-EF5E-475F-B94A-F430CC01FB3D}"/>
          </ac:spMkLst>
        </pc:spChg>
      </pc:sldChg>
      <pc:sldChg chg="modSp">
        <pc:chgData name="Pete Brown (WDG/PAX)" userId="34399653-5f2c-445e-a476-f92d920635ac" providerId="ADAL" clId="{3722F3E5-A8DF-4BC0-BC75-1E98CEC10BF9}" dt="2019-05-20T03:01:38.787" v="26219" actId="15"/>
        <pc:sldMkLst>
          <pc:docMk/>
          <pc:sldMk cId="1704521697" sldId="284"/>
        </pc:sldMkLst>
        <pc:spChg chg="mod">
          <ac:chgData name="Pete Brown (WDG/PAX)" userId="34399653-5f2c-445e-a476-f92d920635ac" providerId="ADAL" clId="{3722F3E5-A8DF-4BC0-BC75-1E98CEC10BF9}" dt="2019-05-20T03:01:38.787" v="26219" actId="15"/>
          <ac:spMkLst>
            <pc:docMk/>
            <pc:sldMk cId="1704521697" sldId="284"/>
            <ac:spMk id="2" creationId="{871E2FA3-EF5E-475F-B94A-F430CC01FB3D}"/>
          </ac:spMkLst>
        </pc:spChg>
      </pc:sldChg>
      <pc:sldChg chg="modTransition">
        <pc:chgData name="Pete Brown (WDG/PAX)" userId="34399653-5f2c-445e-a476-f92d920635ac" providerId="ADAL" clId="{3722F3E5-A8DF-4BC0-BC75-1E98CEC10BF9}" dt="2019-05-20T02:48:55.998" v="25279"/>
        <pc:sldMkLst>
          <pc:docMk/>
          <pc:sldMk cId="3472804144" sldId="301"/>
        </pc:sldMkLst>
      </pc:sldChg>
      <pc:sldChg chg="modSp modNotesTx">
        <pc:chgData name="Pete Brown (WDG/PAX)" userId="34399653-5f2c-445e-a476-f92d920635ac" providerId="ADAL" clId="{3722F3E5-A8DF-4BC0-BC75-1E98CEC10BF9}" dt="2019-05-20T22:30:02.538" v="29836" actId="20577"/>
        <pc:sldMkLst>
          <pc:docMk/>
          <pc:sldMk cId="1879305709" sldId="1818"/>
        </pc:sldMkLst>
        <pc:spChg chg="mod">
          <ac:chgData name="Pete Brown (WDG/PAX)" userId="34399653-5f2c-445e-a476-f92d920635ac" providerId="ADAL" clId="{3722F3E5-A8DF-4BC0-BC75-1E98CEC10BF9}" dt="2019-05-16T22:52:00.568" v="8848" actId="20577"/>
          <ac:spMkLst>
            <pc:docMk/>
            <pc:sldMk cId="1879305709" sldId="1818"/>
            <ac:spMk id="15" creationId="{85125758-58B1-48A9-B61C-1A0D595DCF20}"/>
          </ac:spMkLst>
        </pc:spChg>
        <pc:spChg chg="mod">
          <ac:chgData name="Pete Brown (WDG/PAX)" userId="34399653-5f2c-445e-a476-f92d920635ac" providerId="ADAL" clId="{3722F3E5-A8DF-4BC0-BC75-1E98CEC10BF9}" dt="2019-05-16T22:21:22.241" v="7486" actId="20577"/>
          <ac:spMkLst>
            <pc:docMk/>
            <pc:sldMk cId="1879305709" sldId="1818"/>
            <ac:spMk id="26" creationId="{C7FA4969-2F20-4AA0-8BE4-C228C5879E2D}"/>
          </ac:spMkLst>
        </pc:spChg>
      </pc:sldChg>
      <pc:sldChg chg="modSp ord modNotesTx">
        <pc:chgData name="Pete Brown (WDG/PAX)" userId="34399653-5f2c-445e-a476-f92d920635ac" providerId="ADAL" clId="{3722F3E5-A8DF-4BC0-BC75-1E98CEC10BF9}" dt="2019-05-20T22:51:19.738" v="30888" actId="20577"/>
        <pc:sldMkLst>
          <pc:docMk/>
          <pc:sldMk cId="1312621733" sldId="1919"/>
        </pc:sldMkLst>
        <pc:spChg chg="mod">
          <ac:chgData name="Pete Brown (WDG/PAX)" userId="34399653-5f2c-445e-a476-f92d920635ac" providerId="ADAL" clId="{3722F3E5-A8DF-4BC0-BC75-1E98CEC10BF9}" dt="2019-05-19T21:17:13.212" v="14882" actId="20577"/>
          <ac:spMkLst>
            <pc:docMk/>
            <pc:sldMk cId="1312621733" sldId="1919"/>
            <ac:spMk id="2" creationId="{AC1E6D9B-CF3F-420D-A2EC-64F8119D0FC7}"/>
          </ac:spMkLst>
        </pc:spChg>
      </pc:sldChg>
      <pc:sldChg chg="modSp modAnim modNotesTx">
        <pc:chgData name="Pete Brown (WDG/PAX)" userId="34399653-5f2c-445e-a476-f92d920635ac" providerId="ADAL" clId="{3722F3E5-A8DF-4BC0-BC75-1E98CEC10BF9}" dt="2019-05-20T22:46:57.385" v="30124" actId="20577"/>
        <pc:sldMkLst>
          <pc:docMk/>
          <pc:sldMk cId="189821796" sldId="1921"/>
        </pc:sldMkLst>
        <pc:spChg chg="mod">
          <ac:chgData name="Pete Brown (WDG/PAX)" userId="34399653-5f2c-445e-a476-f92d920635ac" providerId="ADAL" clId="{3722F3E5-A8DF-4BC0-BC75-1E98CEC10BF9}" dt="2019-05-16T21:53:40.128" v="5229" actId="14"/>
          <ac:spMkLst>
            <pc:docMk/>
            <pc:sldMk cId="189821796" sldId="1921"/>
            <ac:spMk id="6" creationId="{1524545E-43E3-4E10-A26A-FC4A0C0B56B3}"/>
          </ac:spMkLst>
        </pc:spChg>
      </pc:sldChg>
      <pc:sldChg chg="modNotesTx">
        <pc:chgData name="Pete Brown (WDG/PAX)" userId="34399653-5f2c-445e-a476-f92d920635ac" providerId="ADAL" clId="{3722F3E5-A8DF-4BC0-BC75-1E98CEC10BF9}" dt="2019-05-20T18:21:08.583" v="26510" actId="20577"/>
        <pc:sldMkLst>
          <pc:docMk/>
          <pc:sldMk cId="2746929091" sldId="1929"/>
        </pc:sldMkLst>
      </pc:sldChg>
      <pc:sldChg chg="modNotesTx">
        <pc:chgData name="Pete Brown (WDG/PAX)" userId="34399653-5f2c-445e-a476-f92d920635ac" providerId="ADAL" clId="{3722F3E5-A8DF-4BC0-BC75-1E98CEC10BF9}" dt="2019-05-20T02:44:59.906" v="24378" actId="20577"/>
        <pc:sldMkLst>
          <pc:docMk/>
          <pc:sldMk cId="713786349" sldId="1932"/>
        </pc:sldMkLst>
      </pc:sldChg>
      <pc:sldChg chg="modNotesTx">
        <pc:chgData name="Pete Brown (WDG/PAX)" userId="34399653-5f2c-445e-a476-f92d920635ac" providerId="ADAL" clId="{3722F3E5-A8DF-4BC0-BC75-1E98CEC10BF9}" dt="2019-05-20T22:49:08.143" v="30462" actId="20577"/>
        <pc:sldMkLst>
          <pc:docMk/>
          <pc:sldMk cId="1396784491" sldId="1950"/>
        </pc:sldMkLst>
      </pc:sldChg>
      <pc:sldChg chg="modNotesTx">
        <pc:chgData name="Pete Brown (WDG/PAX)" userId="34399653-5f2c-445e-a476-f92d920635ac" providerId="ADAL" clId="{3722F3E5-A8DF-4BC0-BC75-1E98CEC10BF9}" dt="2019-05-20T22:55:30.090" v="31484" actId="20577"/>
        <pc:sldMkLst>
          <pc:docMk/>
          <pc:sldMk cId="2449593091" sldId="1951"/>
        </pc:sldMkLst>
      </pc:sldChg>
      <pc:sldChg chg="modNotesTx">
        <pc:chgData name="Pete Brown (WDG/PAX)" userId="34399653-5f2c-445e-a476-f92d920635ac" providerId="ADAL" clId="{3722F3E5-A8DF-4BC0-BC75-1E98CEC10BF9}" dt="2019-05-20T22:56:50.266" v="31570" actId="20577"/>
        <pc:sldMkLst>
          <pc:docMk/>
          <pc:sldMk cId="3488368646" sldId="1953"/>
        </pc:sldMkLst>
      </pc:sldChg>
      <pc:sldChg chg="modSp modNotesTx">
        <pc:chgData name="Pete Brown (WDG/PAX)" userId="34399653-5f2c-445e-a476-f92d920635ac" providerId="ADAL" clId="{3722F3E5-A8DF-4BC0-BC75-1E98CEC10BF9}" dt="2019-05-20T22:57:17.536" v="31586" actId="20577"/>
        <pc:sldMkLst>
          <pc:docMk/>
          <pc:sldMk cId="2258672276" sldId="1954"/>
        </pc:sldMkLst>
        <pc:spChg chg="mod">
          <ac:chgData name="Pete Brown (WDG/PAX)" userId="34399653-5f2c-445e-a476-f92d920635ac" providerId="ADAL" clId="{3722F3E5-A8DF-4BC0-BC75-1E98CEC10BF9}" dt="2019-05-20T02:38:24.682" v="23407" actId="6549"/>
          <ac:spMkLst>
            <pc:docMk/>
            <pc:sldMk cId="2258672276" sldId="1954"/>
            <ac:spMk id="2" creationId="{EA8CF619-D8CB-40D0-B3DD-F69ADB7844D5}"/>
          </ac:spMkLst>
        </pc:spChg>
      </pc:sldChg>
      <pc:sldChg chg="modNotesTx">
        <pc:chgData name="Pete Brown (WDG/PAX)" userId="34399653-5f2c-445e-a476-f92d920635ac" providerId="ADAL" clId="{3722F3E5-A8DF-4BC0-BC75-1E98CEC10BF9}" dt="2019-05-20T02:41:46.088" v="23764" actId="20577"/>
        <pc:sldMkLst>
          <pc:docMk/>
          <pc:sldMk cId="779584940" sldId="1982"/>
        </pc:sldMkLst>
      </pc:sldChg>
      <pc:sldChg chg="modSp ord modNotesTx">
        <pc:chgData name="Pete Brown (WDG/PAX)" userId="34399653-5f2c-445e-a476-f92d920635ac" providerId="ADAL" clId="{3722F3E5-A8DF-4BC0-BC75-1E98CEC10BF9}" dt="2019-05-20T22:52:46.604" v="30959" actId="20577"/>
        <pc:sldMkLst>
          <pc:docMk/>
          <pc:sldMk cId="3504527363" sldId="1983"/>
        </pc:sldMkLst>
        <pc:spChg chg="mod">
          <ac:chgData name="Pete Brown (WDG/PAX)" userId="34399653-5f2c-445e-a476-f92d920635ac" providerId="ADAL" clId="{3722F3E5-A8DF-4BC0-BC75-1E98CEC10BF9}" dt="2019-05-19T21:17:23.084" v="14886" actId="20577"/>
          <ac:spMkLst>
            <pc:docMk/>
            <pc:sldMk cId="3504527363" sldId="1983"/>
            <ac:spMk id="2" creationId="{AC1E6D9B-CF3F-420D-A2EC-64F8119D0FC7}"/>
          </ac:spMkLst>
        </pc:spChg>
      </pc:sldChg>
      <pc:sldChg chg="modSp modNotesTx">
        <pc:chgData name="Pete Brown (WDG/PAX)" userId="34399653-5f2c-445e-a476-f92d920635ac" providerId="ADAL" clId="{3722F3E5-A8DF-4BC0-BC75-1E98CEC10BF9}" dt="2019-05-20T02:47:08.682" v="25025" actId="20577"/>
        <pc:sldMkLst>
          <pc:docMk/>
          <pc:sldMk cId="1696212310" sldId="1991"/>
        </pc:sldMkLst>
        <pc:spChg chg="mod">
          <ac:chgData name="Pete Brown (WDG/PAX)" userId="34399653-5f2c-445e-a476-f92d920635ac" providerId="ADAL" clId="{3722F3E5-A8DF-4BC0-BC75-1E98CEC10BF9}" dt="2019-05-19T23:39:09.975" v="22568" actId="20577"/>
          <ac:spMkLst>
            <pc:docMk/>
            <pc:sldMk cId="1696212310" sldId="1991"/>
            <ac:spMk id="2" creationId="{8ABFA176-AB97-4A66-8CB2-1ABA4D4A4BCA}"/>
          </ac:spMkLst>
        </pc:spChg>
        <pc:spChg chg="mod">
          <ac:chgData name="Pete Brown (WDG/PAX)" userId="34399653-5f2c-445e-a476-f92d920635ac" providerId="ADAL" clId="{3722F3E5-A8DF-4BC0-BC75-1E98CEC10BF9}" dt="2019-05-19T23:40:50.701" v="22698" actId="255"/>
          <ac:spMkLst>
            <pc:docMk/>
            <pc:sldMk cId="1696212310" sldId="1991"/>
            <ac:spMk id="3" creationId="{29B20709-A1A8-40B0-8BB0-88E1A972393D}"/>
          </ac:spMkLst>
        </pc:spChg>
      </pc:sldChg>
      <pc:sldChg chg="ord modNotesTx">
        <pc:chgData name="Pete Brown (WDG/PAX)" userId="34399653-5f2c-445e-a476-f92d920635ac" providerId="ADAL" clId="{3722F3E5-A8DF-4BC0-BC75-1E98CEC10BF9}" dt="2019-05-20T23:00:58.248" v="32187" actId="20577"/>
        <pc:sldMkLst>
          <pc:docMk/>
          <pc:sldMk cId="194404110" sldId="1993"/>
        </pc:sldMkLst>
      </pc:sldChg>
      <pc:sldChg chg="ord addCm modNotesTx">
        <pc:chgData name="Pete Brown (WDG/PAX)" userId="34399653-5f2c-445e-a476-f92d920635ac" providerId="ADAL" clId="{3722F3E5-A8DF-4BC0-BC75-1E98CEC10BF9}" dt="2019-05-20T22:30:25.937" v="29854" actId="20577"/>
        <pc:sldMkLst>
          <pc:docMk/>
          <pc:sldMk cId="1450302937" sldId="1997"/>
        </pc:sldMkLst>
      </pc:sldChg>
      <pc:sldChg chg="modSp ord modAnim modNotesTx">
        <pc:chgData name="Pete Brown (WDG/PAX)" userId="34399653-5f2c-445e-a476-f92d920635ac" providerId="ADAL" clId="{3722F3E5-A8DF-4BC0-BC75-1E98CEC10BF9}" dt="2019-05-20T22:48:18.747" v="30381" actId="6549"/>
        <pc:sldMkLst>
          <pc:docMk/>
          <pc:sldMk cId="2418359053" sldId="1998"/>
        </pc:sldMkLst>
        <pc:spChg chg="mod">
          <ac:chgData name="Pete Brown (WDG/PAX)" userId="34399653-5f2c-445e-a476-f92d920635ac" providerId="ADAL" clId="{3722F3E5-A8DF-4BC0-BC75-1E98CEC10BF9}" dt="2019-05-16T22:18:11.605" v="7209" actId="114"/>
          <ac:spMkLst>
            <pc:docMk/>
            <pc:sldMk cId="2418359053" sldId="1998"/>
            <ac:spMk id="5" creationId="{D4417A31-4861-49B5-A23F-F63A5D7E88E8}"/>
          </ac:spMkLst>
        </pc:spChg>
      </pc:sldChg>
      <pc:sldChg chg="addSp modSp modNotesTx">
        <pc:chgData name="Pete Brown (WDG/PAX)" userId="34399653-5f2c-445e-a476-f92d920635ac" providerId="ADAL" clId="{3722F3E5-A8DF-4BC0-BC75-1E98CEC10BF9}" dt="2019-05-20T23:34:35.255" v="33124" actId="20577"/>
        <pc:sldMkLst>
          <pc:docMk/>
          <pc:sldMk cId="1465255582" sldId="2003"/>
        </pc:sldMkLst>
        <pc:spChg chg="mod">
          <ac:chgData name="Pete Brown (WDG/PAX)" userId="34399653-5f2c-445e-a476-f92d920635ac" providerId="ADAL" clId="{3722F3E5-A8DF-4BC0-BC75-1E98CEC10BF9}" dt="2019-05-20T23:25:27.386" v="33090" actId="27636"/>
          <ac:spMkLst>
            <pc:docMk/>
            <pc:sldMk cId="1465255582" sldId="2003"/>
            <ac:spMk id="2" creationId="{871E2FA3-EF5E-475F-B94A-F430CC01FB3D}"/>
          </ac:spMkLst>
        </pc:spChg>
        <pc:spChg chg="add mod">
          <ac:chgData name="Pete Brown (WDG/PAX)" userId="34399653-5f2c-445e-a476-f92d920635ac" providerId="ADAL" clId="{3722F3E5-A8DF-4BC0-BC75-1E98CEC10BF9}" dt="2019-05-20T23:34:35.255" v="33124" actId="20577"/>
          <ac:spMkLst>
            <pc:docMk/>
            <pc:sldMk cId="1465255582" sldId="2003"/>
            <ac:spMk id="3" creationId="{97466433-326B-44C0-B1B9-4FAFC4622EC7}"/>
          </ac:spMkLst>
        </pc:spChg>
        <pc:spChg chg="mod">
          <ac:chgData name="Pete Brown (WDG/PAX)" userId="34399653-5f2c-445e-a476-f92d920635ac" providerId="ADAL" clId="{3722F3E5-A8DF-4BC0-BC75-1E98CEC10BF9}" dt="2019-05-19T23:50:29.901" v="23175" actId="20577"/>
          <ac:spMkLst>
            <pc:docMk/>
            <pc:sldMk cId="1465255582" sldId="2003"/>
            <ac:spMk id="32" creationId="{F612EF9D-4E2E-4F22-BA2C-555D692989DA}"/>
          </ac:spMkLst>
        </pc:spChg>
      </pc:sldChg>
      <pc:sldChg chg="addSp modSp">
        <pc:chgData name="Pete Brown (WDG/PAX)" userId="34399653-5f2c-445e-a476-f92d920635ac" providerId="ADAL" clId="{3722F3E5-A8DF-4BC0-BC75-1E98CEC10BF9}" dt="2019-05-20T23:45:30.415" v="33203" actId="20577"/>
        <pc:sldMkLst>
          <pc:docMk/>
          <pc:sldMk cId="1008808687" sldId="2005"/>
        </pc:sldMkLst>
        <pc:spChg chg="mod">
          <ac:chgData name="Pete Brown (WDG/PAX)" userId="34399653-5f2c-445e-a476-f92d920635ac" providerId="ADAL" clId="{3722F3E5-A8DF-4BC0-BC75-1E98CEC10BF9}" dt="2019-05-19T20:43:46.697" v="11985" actId="15"/>
          <ac:spMkLst>
            <pc:docMk/>
            <pc:sldMk cId="1008808687" sldId="2005"/>
            <ac:spMk id="2" creationId="{871E2FA3-EF5E-475F-B94A-F430CC01FB3D}"/>
          </ac:spMkLst>
        </pc:spChg>
        <pc:spChg chg="add mod">
          <ac:chgData name="Pete Brown (WDG/PAX)" userId="34399653-5f2c-445e-a476-f92d920635ac" providerId="ADAL" clId="{3722F3E5-A8DF-4BC0-BC75-1E98CEC10BF9}" dt="2019-05-20T23:45:30.415" v="33203" actId="20577"/>
          <ac:spMkLst>
            <pc:docMk/>
            <pc:sldMk cId="1008808687" sldId="2005"/>
            <ac:spMk id="4" creationId="{CA5F1808-879E-494F-B95F-70F4B9DD6098}"/>
          </ac:spMkLst>
        </pc:spChg>
        <pc:spChg chg="mod">
          <ac:chgData name="Pete Brown (WDG/PAX)" userId="34399653-5f2c-445e-a476-f92d920635ac" providerId="ADAL" clId="{3722F3E5-A8DF-4BC0-BC75-1E98CEC10BF9}" dt="2019-05-19T23:05:35.653" v="20469" actId="20577"/>
          <ac:spMkLst>
            <pc:docMk/>
            <pc:sldMk cId="1008808687" sldId="2005"/>
            <ac:spMk id="32" creationId="{F612EF9D-4E2E-4F22-BA2C-555D692989DA}"/>
          </ac:spMkLst>
        </pc:spChg>
      </pc:sldChg>
      <pc:sldChg chg="modNotesTx">
        <pc:chgData name="Pete Brown (WDG/PAX)" userId="34399653-5f2c-445e-a476-f92d920635ac" providerId="ADAL" clId="{3722F3E5-A8DF-4BC0-BC75-1E98CEC10BF9}" dt="2019-05-20T22:44:38.755" v="29943" actId="20577"/>
        <pc:sldMkLst>
          <pc:docMk/>
          <pc:sldMk cId="1425020874" sldId="2006"/>
        </pc:sldMkLst>
      </pc:sldChg>
      <pc:sldChg chg="modSp">
        <pc:chgData name="Pete Brown (WDG/PAX)" userId="34399653-5f2c-445e-a476-f92d920635ac" providerId="ADAL" clId="{3722F3E5-A8DF-4BC0-BC75-1E98CEC10BF9}" dt="2019-05-19T23:01:36.964" v="19978" actId="6549"/>
        <pc:sldMkLst>
          <pc:docMk/>
          <pc:sldMk cId="983825995" sldId="2007"/>
        </pc:sldMkLst>
        <pc:spChg chg="mod">
          <ac:chgData name="Pete Brown (WDG/PAX)" userId="34399653-5f2c-445e-a476-f92d920635ac" providerId="ADAL" clId="{3722F3E5-A8DF-4BC0-BC75-1E98CEC10BF9}" dt="2019-05-19T23:01:36.964" v="19978" actId="6549"/>
          <ac:spMkLst>
            <pc:docMk/>
            <pc:sldMk cId="983825995" sldId="2007"/>
            <ac:spMk id="2" creationId="{871E2FA3-EF5E-475F-B94A-F430CC01FB3D}"/>
          </ac:spMkLst>
        </pc:spChg>
      </pc:sldChg>
      <pc:sldChg chg="modSp">
        <pc:chgData name="Pete Brown (WDG/PAX)" userId="34399653-5f2c-445e-a476-f92d920635ac" providerId="ADAL" clId="{3722F3E5-A8DF-4BC0-BC75-1E98CEC10BF9}" dt="2019-05-16T23:55:29.762" v="9346" actId="20577"/>
        <pc:sldMkLst>
          <pc:docMk/>
          <pc:sldMk cId="609563525" sldId="2008"/>
        </pc:sldMkLst>
        <pc:spChg chg="mod">
          <ac:chgData name="Pete Brown (WDG/PAX)" userId="34399653-5f2c-445e-a476-f92d920635ac" providerId="ADAL" clId="{3722F3E5-A8DF-4BC0-BC75-1E98CEC10BF9}" dt="2019-05-16T23:55:29.762" v="9346" actId="20577"/>
          <ac:spMkLst>
            <pc:docMk/>
            <pc:sldMk cId="609563525" sldId="2008"/>
            <ac:spMk id="34" creationId="{7F3CAB47-D156-4ABE-B98B-2C470C473B38}"/>
          </ac:spMkLst>
        </pc:spChg>
      </pc:sldChg>
      <pc:sldChg chg="modNotesTx">
        <pc:chgData name="Pete Brown (WDG/PAX)" userId="34399653-5f2c-445e-a476-f92d920635ac" providerId="ADAL" clId="{3722F3E5-A8DF-4BC0-BC75-1E98CEC10BF9}" dt="2019-05-20T02:37:53.691" v="23400" actId="20577"/>
        <pc:sldMkLst>
          <pc:docMk/>
          <pc:sldMk cId="2125338372" sldId="2009"/>
        </pc:sldMkLst>
      </pc:sldChg>
      <pc:sldChg chg="ord modNotesTx">
        <pc:chgData name="Pete Brown (WDG/PAX)" userId="34399653-5f2c-445e-a476-f92d920635ac" providerId="ADAL" clId="{3722F3E5-A8DF-4BC0-BC75-1E98CEC10BF9}" dt="2019-05-20T23:04:08" v="32613" actId="20577"/>
        <pc:sldMkLst>
          <pc:docMk/>
          <pc:sldMk cId="504364133" sldId="2010"/>
        </pc:sldMkLst>
      </pc:sldChg>
      <pc:sldChg chg="modSp">
        <pc:chgData name="Pete Brown (WDG/PAX)" userId="34399653-5f2c-445e-a476-f92d920635ac" providerId="ADAL" clId="{3722F3E5-A8DF-4BC0-BC75-1E98CEC10BF9}" dt="2019-05-20T18:15:43.073" v="26344" actId="27636"/>
        <pc:sldMkLst>
          <pc:docMk/>
          <pc:sldMk cId="929300489" sldId="2011"/>
        </pc:sldMkLst>
        <pc:spChg chg="mod">
          <ac:chgData name="Pete Brown (WDG/PAX)" userId="34399653-5f2c-445e-a476-f92d920635ac" providerId="ADAL" clId="{3722F3E5-A8DF-4BC0-BC75-1E98CEC10BF9}" dt="2019-05-20T18:15:38.485" v="26341"/>
          <ac:spMkLst>
            <pc:docMk/>
            <pc:sldMk cId="929300489" sldId="2011"/>
            <ac:spMk id="2" creationId="{871E2FA3-EF5E-475F-B94A-F430CC01FB3D}"/>
          </ac:spMkLst>
        </pc:spChg>
        <pc:spChg chg="mod">
          <ac:chgData name="Pete Brown (WDG/PAX)" userId="34399653-5f2c-445e-a476-f92d920635ac" providerId="ADAL" clId="{3722F3E5-A8DF-4BC0-BC75-1E98CEC10BF9}" dt="2019-05-20T18:15:43.073" v="26344" actId="27636"/>
          <ac:spMkLst>
            <pc:docMk/>
            <pc:sldMk cId="929300489" sldId="2011"/>
            <ac:spMk id="32" creationId="{F612EF9D-4E2E-4F22-BA2C-555D692989DA}"/>
          </ac:spMkLst>
        </pc:spChg>
      </pc:sldChg>
      <pc:sldChg chg="modSp">
        <pc:chgData name="Pete Brown (WDG/PAX)" userId="34399653-5f2c-445e-a476-f92d920635ac" providerId="ADAL" clId="{3722F3E5-A8DF-4BC0-BC75-1E98CEC10BF9}" dt="2019-05-20T03:01:12.528" v="26123" actId="20577"/>
        <pc:sldMkLst>
          <pc:docMk/>
          <pc:sldMk cId="977838274" sldId="2013"/>
        </pc:sldMkLst>
        <pc:spChg chg="mod">
          <ac:chgData name="Pete Brown (WDG/PAX)" userId="34399653-5f2c-445e-a476-f92d920635ac" providerId="ADAL" clId="{3722F3E5-A8DF-4BC0-BC75-1E98CEC10BF9}" dt="2019-05-20T03:01:12.528" v="26123" actId="20577"/>
          <ac:spMkLst>
            <pc:docMk/>
            <pc:sldMk cId="977838274" sldId="2013"/>
            <ac:spMk id="2" creationId="{871E2FA3-EF5E-475F-B94A-F430CC01FB3D}"/>
          </ac:spMkLst>
        </pc:spChg>
      </pc:sldChg>
      <pc:sldChg chg="modNotesTx">
        <pc:chgData name="Pete Brown (WDG/PAX)" userId="34399653-5f2c-445e-a476-f92d920635ac" providerId="ADAL" clId="{3722F3E5-A8DF-4BC0-BC75-1E98CEC10BF9}" dt="2019-05-20T22:53:03.254" v="30961" actId="20577"/>
        <pc:sldMkLst>
          <pc:docMk/>
          <pc:sldMk cId="1836239468" sldId="2016"/>
        </pc:sldMkLst>
      </pc:sldChg>
      <pc:sldChg chg="addSp modSp add ord modNotesTx">
        <pc:chgData name="Pete Brown (WDG/PAX)" userId="34399653-5f2c-445e-a476-f92d920635ac" providerId="ADAL" clId="{3722F3E5-A8DF-4BC0-BC75-1E98CEC10BF9}" dt="2019-05-20T23:40:48.288" v="33194" actId="20577"/>
        <pc:sldMkLst>
          <pc:docMk/>
          <pc:sldMk cId="1810495745" sldId="2019"/>
        </pc:sldMkLst>
        <pc:spChg chg="mod">
          <ac:chgData name="Pete Brown (WDG/PAX)" userId="34399653-5f2c-445e-a476-f92d920635ac" providerId="ADAL" clId="{3722F3E5-A8DF-4BC0-BC75-1E98CEC10BF9}" dt="2019-05-16T22:50:58.738" v="8803" actId="20577"/>
          <ac:spMkLst>
            <pc:docMk/>
            <pc:sldMk cId="1810495745" sldId="2019"/>
            <ac:spMk id="2" creationId="{871E2FA3-EF5E-475F-B94A-F430CC01FB3D}"/>
          </ac:spMkLst>
        </pc:spChg>
        <pc:spChg chg="add mod">
          <ac:chgData name="Pete Brown (WDG/PAX)" userId="34399653-5f2c-445e-a476-f92d920635ac" providerId="ADAL" clId="{3722F3E5-A8DF-4BC0-BC75-1E98CEC10BF9}" dt="2019-05-20T23:40:48.288" v="33194" actId="20577"/>
          <ac:spMkLst>
            <pc:docMk/>
            <pc:sldMk cId="1810495745" sldId="2019"/>
            <ac:spMk id="4" creationId="{7F3514FB-DE18-4052-9523-F42A6BCF54A4}"/>
          </ac:spMkLst>
        </pc:spChg>
        <pc:spChg chg="mod">
          <ac:chgData name="Pete Brown (WDG/PAX)" userId="34399653-5f2c-445e-a476-f92d920635ac" providerId="ADAL" clId="{3722F3E5-A8DF-4BC0-BC75-1E98CEC10BF9}" dt="2019-05-19T23:50:39.397" v="23187" actId="20577"/>
          <ac:spMkLst>
            <pc:docMk/>
            <pc:sldMk cId="1810495745" sldId="2019"/>
            <ac:spMk id="32" creationId="{F612EF9D-4E2E-4F22-BA2C-555D692989DA}"/>
          </ac:spMkLst>
        </pc:spChg>
      </pc:sldChg>
      <pc:sldChg chg="addSp delSp modSp add">
        <pc:chgData name="Pete Brown (WDG/PAX)" userId="34399653-5f2c-445e-a476-f92d920635ac" providerId="ADAL" clId="{3722F3E5-A8DF-4BC0-BC75-1E98CEC10BF9}" dt="2019-05-20T23:35:06.102" v="33193" actId="15"/>
        <pc:sldMkLst>
          <pc:docMk/>
          <pc:sldMk cId="3716369155" sldId="2021"/>
        </pc:sldMkLst>
        <pc:spChg chg="mod">
          <ac:chgData name="Pete Brown (WDG/PAX)" userId="34399653-5f2c-445e-a476-f92d920635ac" providerId="ADAL" clId="{3722F3E5-A8DF-4BC0-BC75-1E98CEC10BF9}" dt="2019-05-20T23:35:06.102" v="33193" actId="15"/>
          <ac:spMkLst>
            <pc:docMk/>
            <pc:sldMk cId="3716369155" sldId="2021"/>
            <ac:spMk id="2" creationId="{871E2FA3-EF5E-475F-B94A-F430CC01FB3D}"/>
          </ac:spMkLst>
        </pc:spChg>
        <pc:spChg chg="add del">
          <ac:chgData name="Pete Brown (WDG/PAX)" userId="34399653-5f2c-445e-a476-f92d920635ac" providerId="ADAL" clId="{3722F3E5-A8DF-4BC0-BC75-1E98CEC10BF9}" dt="2019-05-20T23:34:42.665" v="33126" actId="478"/>
          <ac:spMkLst>
            <pc:docMk/>
            <pc:sldMk cId="3716369155" sldId="2021"/>
            <ac:spMk id="4" creationId="{724A04C2-7199-4555-BDB8-D02A89046682}"/>
          </ac:spMkLst>
        </pc:spChg>
        <pc:spChg chg="mod">
          <ac:chgData name="Pete Brown (WDG/PAX)" userId="34399653-5f2c-445e-a476-f92d920635ac" providerId="ADAL" clId="{3722F3E5-A8DF-4BC0-BC75-1E98CEC10BF9}" dt="2019-05-20T19:33:08.255" v="28422" actId="20577"/>
          <ac:spMkLst>
            <pc:docMk/>
            <pc:sldMk cId="3716369155" sldId="2021"/>
            <ac:spMk id="32" creationId="{F612EF9D-4E2E-4F22-BA2C-555D692989DA}"/>
          </ac:spMkLst>
        </pc:spChg>
      </pc:sldChg>
      <pc:sldChg chg="modSp add ord">
        <pc:chgData name="Pete Brown (WDG/PAX)" userId="34399653-5f2c-445e-a476-f92d920635ac" providerId="ADAL" clId="{3722F3E5-A8DF-4BC0-BC75-1E98CEC10BF9}" dt="2019-05-16T22:25:44.729" v="7564" actId="20577"/>
        <pc:sldMkLst>
          <pc:docMk/>
          <pc:sldMk cId="2393194374" sldId="2022"/>
        </pc:sldMkLst>
        <pc:spChg chg="mod">
          <ac:chgData name="Pete Brown (WDG/PAX)" userId="34399653-5f2c-445e-a476-f92d920635ac" providerId="ADAL" clId="{3722F3E5-A8DF-4BC0-BC75-1E98CEC10BF9}" dt="2019-05-16T22:25:44.729" v="7564" actId="20577"/>
          <ac:spMkLst>
            <pc:docMk/>
            <pc:sldMk cId="2393194374" sldId="2022"/>
            <ac:spMk id="7" creationId="{22F4C121-4662-4AAA-B5F3-C522E47DA562}"/>
          </ac:spMkLst>
        </pc:spChg>
      </pc:sldChg>
      <pc:sldChg chg="addSp modSp add">
        <pc:chgData name="Pete Brown (WDG/PAX)" userId="34399653-5f2c-445e-a476-f92d920635ac" providerId="ADAL" clId="{3722F3E5-A8DF-4BC0-BC75-1E98CEC10BF9}" dt="2019-05-19T23:52:18.358" v="23228"/>
        <pc:sldMkLst>
          <pc:docMk/>
          <pc:sldMk cId="386067438" sldId="2024"/>
        </pc:sldMkLst>
        <pc:spChg chg="mod">
          <ac:chgData name="Pete Brown (WDG/PAX)" userId="34399653-5f2c-445e-a476-f92d920635ac" providerId="ADAL" clId="{3722F3E5-A8DF-4BC0-BC75-1E98CEC10BF9}" dt="2019-05-19T23:06:42.913" v="20642" actId="20577"/>
          <ac:spMkLst>
            <pc:docMk/>
            <pc:sldMk cId="386067438" sldId="2024"/>
            <ac:spMk id="2" creationId="{871E2FA3-EF5E-475F-B94A-F430CC01FB3D}"/>
          </ac:spMkLst>
        </pc:spChg>
        <pc:spChg chg="add">
          <ac:chgData name="Pete Brown (WDG/PAX)" userId="34399653-5f2c-445e-a476-f92d920635ac" providerId="ADAL" clId="{3722F3E5-A8DF-4BC0-BC75-1E98CEC10BF9}" dt="2019-05-19T23:52:18.358" v="23228"/>
          <ac:spMkLst>
            <pc:docMk/>
            <pc:sldMk cId="386067438" sldId="2024"/>
            <ac:spMk id="4" creationId="{F204277B-E7AB-453E-A4AD-FD7772D1522B}"/>
          </ac:spMkLst>
        </pc:spChg>
        <pc:spChg chg="mod">
          <ac:chgData name="Pete Brown (WDG/PAX)" userId="34399653-5f2c-445e-a476-f92d920635ac" providerId="ADAL" clId="{3722F3E5-A8DF-4BC0-BC75-1E98CEC10BF9}" dt="2019-05-19T21:10:43.750" v="14253" actId="6549"/>
          <ac:spMkLst>
            <pc:docMk/>
            <pc:sldMk cId="386067438" sldId="2024"/>
            <ac:spMk id="32" creationId="{F612EF9D-4E2E-4F22-BA2C-555D692989DA}"/>
          </ac:spMkLst>
        </pc:spChg>
      </pc:sldChg>
      <pc:sldChg chg="addSp modSp add modNotesTx">
        <pc:chgData name="Pete Brown (WDG/PAX)" userId="34399653-5f2c-445e-a476-f92d920635ac" providerId="ADAL" clId="{3722F3E5-A8DF-4BC0-BC75-1E98CEC10BF9}" dt="2019-05-21T00:35:15.275" v="33820" actId="6549"/>
        <pc:sldMkLst>
          <pc:docMk/>
          <pc:sldMk cId="3184047108" sldId="2025"/>
        </pc:sldMkLst>
        <pc:spChg chg="mod">
          <ac:chgData name="Pete Brown (WDG/PAX)" userId="34399653-5f2c-445e-a476-f92d920635ac" providerId="ADAL" clId="{3722F3E5-A8DF-4BC0-BC75-1E98CEC10BF9}" dt="2019-05-21T00:04:49.175" v="33285" actId="20577"/>
          <ac:spMkLst>
            <pc:docMk/>
            <pc:sldMk cId="3184047108" sldId="2025"/>
            <ac:spMk id="2" creationId="{871E2FA3-EF5E-475F-B94A-F430CC01FB3D}"/>
          </ac:spMkLst>
        </pc:spChg>
        <pc:spChg chg="add mod">
          <ac:chgData name="Pete Brown (WDG/PAX)" userId="34399653-5f2c-445e-a476-f92d920635ac" providerId="ADAL" clId="{3722F3E5-A8DF-4BC0-BC75-1E98CEC10BF9}" dt="2019-05-21T00:35:15.275" v="33820" actId="6549"/>
          <ac:spMkLst>
            <pc:docMk/>
            <pc:sldMk cId="3184047108" sldId="2025"/>
            <ac:spMk id="4" creationId="{07A77B04-27E9-427B-A3EC-45ECD8D5F960}"/>
          </ac:spMkLst>
        </pc:spChg>
        <pc:spChg chg="mod">
          <ac:chgData name="Pete Brown (WDG/PAX)" userId="34399653-5f2c-445e-a476-f92d920635ac" providerId="ADAL" clId="{3722F3E5-A8DF-4BC0-BC75-1E98CEC10BF9}" dt="2019-05-20T18:58:41.963" v="26950" actId="20577"/>
          <ac:spMkLst>
            <pc:docMk/>
            <pc:sldMk cId="3184047108" sldId="2025"/>
            <ac:spMk id="32" creationId="{F612EF9D-4E2E-4F22-BA2C-555D692989DA}"/>
          </ac:spMkLst>
        </pc:spChg>
      </pc:sldChg>
      <pc:sldChg chg="addSp modSp add">
        <pc:chgData name="Pete Brown (WDG/PAX)" userId="34399653-5f2c-445e-a476-f92d920635ac" providerId="ADAL" clId="{3722F3E5-A8DF-4BC0-BC75-1E98CEC10BF9}" dt="2019-05-20T23:55:39.286" v="33235" actId="20577"/>
        <pc:sldMkLst>
          <pc:docMk/>
          <pc:sldMk cId="1949530123" sldId="2026"/>
        </pc:sldMkLst>
        <pc:spChg chg="mod">
          <ac:chgData name="Pete Brown (WDG/PAX)" userId="34399653-5f2c-445e-a476-f92d920635ac" providerId="ADAL" clId="{3722F3E5-A8DF-4BC0-BC75-1E98CEC10BF9}" dt="2019-05-20T23:55:39.286" v="33235" actId="20577"/>
          <ac:spMkLst>
            <pc:docMk/>
            <pc:sldMk cId="1949530123" sldId="2026"/>
            <ac:spMk id="2" creationId="{871E2FA3-EF5E-475F-B94A-F430CC01FB3D}"/>
          </ac:spMkLst>
        </pc:spChg>
        <pc:spChg chg="add">
          <ac:chgData name="Pete Brown (WDG/PAX)" userId="34399653-5f2c-445e-a476-f92d920635ac" providerId="ADAL" clId="{3722F3E5-A8DF-4BC0-BC75-1E98CEC10BF9}" dt="2019-05-19T23:52:20.369" v="23229"/>
          <ac:spMkLst>
            <pc:docMk/>
            <pc:sldMk cId="1949530123" sldId="2026"/>
            <ac:spMk id="4" creationId="{67B19F08-7D0D-4CA2-B101-436AA1739B8F}"/>
          </ac:spMkLst>
        </pc:spChg>
        <pc:spChg chg="mod">
          <ac:chgData name="Pete Brown (WDG/PAX)" userId="34399653-5f2c-445e-a476-f92d920635ac" providerId="ADAL" clId="{3722F3E5-A8DF-4BC0-BC75-1E98CEC10BF9}" dt="2019-05-20T18:58:38.213" v="26948" actId="20577"/>
          <ac:spMkLst>
            <pc:docMk/>
            <pc:sldMk cId="1949530123" sldId="2026"/>
            <ac:spMk id="32" creationId="{F612EF9D-4E2E-4F22-BA2C-555D692989DA}"/>
          </ac:spMkLst>
        </pc:spChg>
      </pc:sldChg>
      <pc:sldChg chg="modSp add">
        <pc:chgData name="Pete Brown (WDG/PAX)" userId="34399653-5f2c-445e-a476-f92d920635ac" providerId="ADAL" clId="{3722F3E5-A8DF-4BC0-BC75-1E98CEC10BF9}" dt="2019-05-19T23:23:45.097" v="21236" actId="20577"/>
        <pc:sldMkLst>
          <pc:docMk/>
          <pc:sldMk cId="1345591448" sldId="2028"/>
        </pc:sldMkLst>
        <pc:spChg chg="mod">
          <ac:chgData name="Pete Brown (WDG/PAX)" userId="34399653-5f2c-445e-a476-f92d920635ac" providerId="ADAL" clId="{3722F3E5-A8DF-4BC0-BC75-1E98CEC10BF9}" dt="2019-05-19T23:23:45.097" v="21236" actId="20577"/>
          <ac:spMkLst>
            <pc:docMk/>
            <pc:sldMk cId="1345591448" sldId="2028"/>
            <ac:spMk id="2" creationId="{871E2FA3-EF5E-475F-B94A-F430CC01FB3D}"/>
          </ac:spMkLst>
        </pc:spChg>
        <pc:spChg chg="mod">
          <ac:chgData name="Pete Brown (WDG/PAX)" userId="34399653-5f2c-445e-a476-f92d920635ac" providerId="ADAL" clId="{3722F3E5-A8DF-4BC0-BC75-1E98CEC10BF9}" dt="2019-05-19T23:01:29.111" v="19977" actId="20577"/>
          <ac:spMkLst>
            <pc:docMk/>
            <pc:sldMk cId="1345591448" sldId="2028"/>
            <ac:spMk id="32" creationId="{F612EF9D-4E2E-4F22-BA2C-555D692989DA}"/>
          </ac:spMkLst>
        </pc:spChg>
      </pc:sldChg>
      <pc:sldChg chg="addSp delSp modSp add modNotesTx">
        <pc:chgData name="Pete Brown (WDG/PAX)" userId="34399653-5f2c-445e-a476-f92d920635ac" providerId="ADAL" clId="{3722F3E5-A8DF-4BC0-BC75-1E98CEC10BF9}" dt="2019-05-20T23:04:41.495" v="32662" actId="20577"/>
        <pc:sldMkLst>
          <pc:docMk/>
          <pc:sldMk cId="2723209677" sldId="2029"/>
        </pc:sldMkLst>
        <pc:spChg chg="mod">
          <ac:chgData name="Pete Brown (WDG/PAX)" userId="34399653-5f2c-445e-a476-f92d920635ac" providerId="ADAL" clId="{3722F3E5-A8DF-4BC0-BC75-1E98CEC10BF9}" dt="2019-05-20T02:57:23.852" v="25953" actId="20577"/>
          <ac:spMkLst>
            <pc:docMk/>
            <pc:sldMk cId="2723209677" sldId="2029"/>
            <ac:spMk id="2" creationId="{B8FA52DD-04DD-41EE-8E5B-F8926095833A}"/>
          </ac:spMkLst>
        </pc:spChg>
        <pc:spChg chg="del mod">
          <ac:chgData name="Pete Brown (WDG/PAX)" userId="34399653-5f2c-445e-a476-f92d920635ac" providerId="ADAL" clId="{3722F3E5-A8DF-4BC0-BC75-1E98CEC10BF9}" dt="2019-05-20T02:56:25.286" v="25863" actId="12084"/>
          <ac:spMkLst>
            <pc:docMk/>
            <pc:sldMk cId="2723209677" sldId="2029"/>
            <ac:spMk id="3" creationId="{D01A6EB0-B45F-4536-9547-4959A3ABCB6F}"/>
          </ac:spMkLst>
        </pc:spChg>
        <pc:spChg chg="add mod">
          <ac:chgData name="Pete Brown (WDG/PAX)" userId="34399653-5f2c-445e-a476-f92d920635ac" providerId="ADAL" clId="{3722F3E5-A8DF-4BC0-BC75-1E98CEC10BF9}" dt="2019-05-20T02:59:39.768" v="25968" actId="20577"/>
          <ac:spMkLst>
            <pc:docMk/>
            <pc:sldMk cId="2723209677" sldId="2029"/>
            <ac:spMk id="4" creationId="{BA65E4A4-CEA6-455F-B080-063DC4744785}"/>
          </ac:spMkLst>
        </pc:spChg>
        <pc:spChg chg="add del mod">
          <ac:chgData name="Pete Brown (WDG/PAX)" userId="34399653-5f2c-445e-a476-f92d920635ac" providerId="ADAL" clId="{3722F3E5-A8DF-4BC0-BC75-1E98CEC10BF9}" dt="2019-05-20T02:56:52.788" v="25898"/>
          <ac:spMkLst>
            <pc:docMk/>
            <pc:sldMk cId="2723209677" sldId="2029"/>
            <ac:spMk id="5" creationId="{4B1A5D49-6BFD-4AEB-A10B-4377C298D6CB}"/>
          </ac:spMkLst>
        </pc:spChg>
        <pc:spChg chg="add mod">
          <ac:chgData name="Pete Brown (WDG/PAX)" userId="34399653-5f2c-445e-a476-f92d920635ac" providerId="ADAL" clId="{3722F3E5-A8DF-4BC0-BC75-1E98CEC10BF9}" dt="2019-05-20T02:59:19.763" v="25964" actId="14100"/>
          <ac:spMkLst>
            <pc:docMk/>
            <pc:sldMk cId="2723209677" sldId="2029"/>
            <ac:spMk id="7" creationId="{BC1EBD48-0C04-4713-B04F-BC774C1CC66C}"/>
          </ac:spMkLst>
        </pc:spChg>
        <pc:graphicFrameChg chg="add mod">
          <ac:chgData name="Pete Brown (WDG/PAX)" userId="34399653-5f2c-445e-a476-f92d920635ac" providerId="ADAL" clId="{3722F3E5-A8DF-4BC0-BC75-1E98CEC10BF9}" dt="2019-05-20T02:58:50.035" v="25961" actId="207"/>
          <ac:graphicFrameMkLst>
            <pc:docMk/>
            <pc:sldMk cId="2723209677" sldId="2029"/>
            <ac:graphicFrameMk id="6" creationId="{915075C4-F920-4BD5-8A35-E7C64306F6F9}"/>
          </ac:graphicFrameMkLst>
        </pc:graphicFrameChg>
      </pc:sldChg>
      <pc:sldChg chg="addSp delSp modSp add modAnim modNotesTx">
        <pc:chgData name="Pete Brown (WDG/PAX)" userId="34399653-5f2c-445e-a476-f92d920635ac" providerId="ADAL" clId="{3722F3E5-A8DF-4BC0-BC75-1E98CEC10BF9}" dt="2019-05-20T22:57:55.742" v="31679" actId="6549"/>
        <pc:sldMkLst>
          <pc:docMk/>
          <pc:sldMk cId="2221264816" sldId="2030"/>
        </pc:sldMkLst>
        <pc:spChg chg="mod">
          <ac:chgData name="Pete Brown (WDG/PAX)" userId="34399653-5f2c-445e-a476-f92d920635ac" providerId="ADAL" clId="{3722F3E5-A8DF-4BC0-BC75-1E98CEC10BF9}" dt="2019-05-20T18:07:08.996" v="26290" actId="20577"/>
          <ac:spMkLst>
            <pc:docMk/>
            <pc:sldMk cId="2221264816" sldId="2030"/>
            <ac:spMk id="2" creationId="{95B6E78D-5697-4BC6-87EF-5CA5F80C7FE1}"/>
          </ac:spMkLst>
        </pc:spChg>
        <pc:spChg chg="del">
          <ac:chgData name="Pete Brown (WDG/PAX)" userId="34399653-5f2c-445e-a476-f92d920635ac" providerId="ADAL" clId="{3722F3E5-A8DF-4BC0-BC75-1E98CEC10BF9}" dt="2019-05-20T18:07:33.372" v="26293"/>
          <ac:spMkLst>
            <pc:docMk/>
            <pc:sldMk cId="2221264816" sldId="2030"/>
            <ac:spMk id="3" creationId="{F302D9CA-18E0-4295-AAB9-BDB99B34F7B0}"/>
          </ac:spMkLst>
        </pc:spChg>
        <pc:picChg chg="add del mod">
          <ac:chgData name="Pete Brown (WDG/PAX)" userId="34399653-5f2c-445e-a476-f92d920635ac" providerId="ADAL" clId="{3722F3E5-A8DF-4BC0-BC75-1E98CEC10BF9}" dt="2019-05-20T18:07:18.595" v="26292" actId="478"/>
          <ac:picMkLst>
            <pc:docMk/>
            <pc:sldMk cId="2221264816" sldId="2030"/>
            <ac:picMk id="4" creationId="{3E021FF8-8C79-4542-8C2B-598618927F3F}"/>
          </ac:picMkLst>
        </pc:picChg>
        <pc:picChg chg="add">
          <ac:chgData name="Pete Brown (WDG/PAX)" userId="34399653-5f2c-445e-a476-f92d920635ac" providerId="ADAL" clId="{3722F3E5-A8DF-4BC0-BC75-1E98CEC10BF9}" dt="2019-05-20T18:07:33.372" v="26293"/>
          <ac:picMkLst>
            <pc:docMk/>
            <pc:sldMk cId="2221264816" sldId="2030"/>
            <ac:picMk id="5" creationId="{E218D833-C447-4DB9-A800-B840491A28AE}"/>
          </ac:picMkLst>
        </pc:picChg>
      </pc:sldChg>
      <pc:sldChg chg="addSp delSp modSp add ord modAnim modNotesTx">
        <pc:chgData name="Pete Brown (WDG/PAX)" userId="34399653-5f2c-445e-a476-f92d920635ac" providerId="ADAL" clId="{3722F3E5-A8DF-4BC0-BC75-1E98CEC10BF9}" dt="2019-05-20T23:02:01.623" v="32198" actId="113"/>
        <pc:sldMkLst>
          <pc:docMk/>
          <pc:sldMk cId="367299144" sldId="2031"/>
        </pc:sldMkLst>
        <pc:spChg chg="mod">
          <ac:chgData name="Pete Brown (WDG/PAX)" userId="34399653-5f2c-445e-a476-f92d920635ac" providerId="ADAL" clId="{3722F3E5-A8DF-4BC0-BC75-1E98CEC10BF9}" dt="2019-05-20T18:10:22.574" v="26323" actId="20577"/>
          <ac:spMkLst>
            <pc:docMk/>
            <pc:sldMk cId="367299144" sldId="2031"/>
            <ac:spMk id="2" creationId="{C6E7CCD1-96BD-468C-B213-68D948C4B96C}"/>
          </ac:spMkLst>
        </pc:spChg>
        <pc:spChg chg="del">
          <ac:chgData name="Pete Brown (WDG/PAX)" userId="34399653-5f2c-445e-a476-f92d920635ac" providerId="ADAL" clId="{3722F3E5-A8DF-4BC0-BC75-1E98CEC10BF9}" dt="2019-05-20T18:10:36.868" v="26325"/>
          <ac:spMkLst>
            <pc:docMk/>
            <pc:sldMk cId="367299144" sldId="2031"/>
            <ac:spMk id="3" creationId="{0F0728C2-0D98-4029-B6D9-D70B5E315ED1}"/>
          </ac:spMkLst>
        </pc:spChg>
        <pc:picChg chg="add">
          <ac:chgData name="Pete Brown (WDG/PAX)" userId="34399653-5f2c-445e-a476-f92d920635ac" providerId="ADAL" clId="{3722F3E5-A8DF-4BC0-BC75-1E98CEC10BF9}" dt="2019-05-20T18:10:36.868" v="26325"/>
          <ac:picMkLst>
            <pc:docMk/>
            <pc:sldMk cId="367299144" sldId="2031"/>
            <ac:picMk id="4" creationId="{B3738A61-EC21-4F4E-8337-7E44CF1E1D7C}"/>
          </ac:picMkLst>
        </pc:picChg>
      </pc:sldChg>
      <pc:sldChg chg="modSp add ord modNotesTx">
        <pc:chgData name="Pete Brown (WDG/PAX)" userId="34399653-5f2c-445e-a476-f92d920635ac" providerId="ADAL" clId="{3722F3E5-A8DF-4BC0-BC75-1E98CEC10BF9}" dt="2019-05-20T23:04:16.595" v="32614"/>
        <pc:sldMkLst>
          <pc:docMk/>
          <pc:sldMk cId="1386668024" sldId="2032"/>
        </pc:sldMkLst>
        <pc:spChg chg="mod">
          <ac:chgData name="Pete Brown (WDG/PAX)" userId="34399653-5f2c-445e-a476-f92d920635ac" providerId="ADAL" clId="{3722F3E5-A8DF-4BC0-BC75-1E98CEC10BF9}" dt="2019-05-20T18:23:06.558" v="26788" actId="20577"/>
          <ac:spMkLst>
            <pc:docMk/>
            <pc:sldMk cId="1386668024" sldId="2032"/>
            <ac:spMk id="2" creationId="{C6EDAFF3-55ED-474F-9338-1DB689E7465D}"/>
          </ac:spMkLst>
        </pc:spChg>
        <pc:spChg chg="mod">
          <ac:chgData name="Pete Brown (WDG/PAX)" userId="34399653-5f2c-445e-a476-f92d920635ac" providerId="ADAL" clId="{3722F3E5-A8DF-4BC0-BC75-1E98CEC10BF9}" dt="2019-05-20T23:03:30.335" v="32536" actId="20577"/>
          <ac:spMkLst>
            <pc:docMk/>
            <pc:sldMk cId="1386668024" sldId="2032"/>
            <ac:spMk id="3" creationId="{84302F40-9426-4395-891F-D84FF01A5184}"/>
          </ac:spMkLst>
        </pc:spChg>
      </pc:sldChg>
      <pc:sldChg chg="addSp modSp add modTransition modNotesTx">
        <pc:chgData name="Pete Brown (WDG/PAX)" userId="34399653-5f2c-445e-a476-f92d920635ac" providerId="ADAL" clId="{3722F3E5-A8DF-4BC0-BC75-1E98CEC10BF9}" dt="2019-05-20T23:52:52.487" v="33208" actId="6549"/>
        <pc:sldMkLst>
          <pc:docMk/>
          <pc:sldMk cId="3728212074" sldId="2033"/>
        </pc:sldMkLst>
        <pc:spChg chg="mod">
          <ac:chgData name="Pete Brown (WDG/PAX)" userId="34399653-5f2c-445e-a476-f92d920635ac" providerId="ADAL" clId="{3722F3E5-A8DF-4BC0-BC75-1E98CEC10BF9}" dt="2019-05-20T19:10:07.905" v="27891" actId="20577"/>
          <ac:spMkLst>
            <pc:docMk/>
            <pc:sldMk cId="3728212074" sldId="2033"/>
            <ac:spMk id="2" creationId="{480DFD36-1553-48D1-89F4-E19AB91F7490}"/>
          </ac:spMkLst>
        </pc:spChg>
        <pc:spChg chg="mod">
          <ac:chgData name="Pete Brown (WDG/PAX)" userId="34399653-5f2c-445e-a476-f92d920635ac" providerId="ADAL" clId="{3722F3E5-A8DF-4BC0-BC75-1E98CEC10BF9}" dt="2019-05-20T19:12:31.066" v="28275" actId="20577"/>
          <ac:spMkLst>
            <pc:docMk/>
            <pc:sldMk cId="3728212074" sldId="2033"/>
            <ac:spMk id="3" creationId="{0FBCDF59-FE05-40AA-9D71-AECBD2326C55}"/>
          </ac:spMkLst>
        </pc:spChg>
        <pc:spChg chg="add mod">
          <ac:chgData name="Pete Brown (WDG/PAX)" userId="34399653-5f2c-445e-a476-f92d920635ac" providerId="ADAL" clId="{3722F3E5-A8DF-4BC0-BC75-1E98CEC10BF9}" dt="2019-05-20T23:52:52.487" v="33208" actId="6549"/>
          <ac:spMkLst>
            <pc:docMk/>
            <pc:sldMk cId="3728212074" sldId="2033"/>
            <ac:spMk id="4" creationId="{3DC3FEB2-3BB8-4542-9CBE-FA7E8A92438B}"/>
          </ac:spMkLst>
        </pc:spChg>
      </pc:sldChg>
      <pc:sldChg chg="delSp modSp add modNotesTx">
        <pc:chgData name="Pete Brown (WDG/PAX)" userId="34399653-5f2c-445e-a476-f92d920635ac" providerId="ADAL" clId="{3722F3E5-A8DF-4BC0-BC75-1E98CEC10BF9}" dt="2019-05-20T23:34:39.185" v="33125" actId="478"/>
        <pc:sldMkLst>
          <pc:docMk/>
          <pc:sldMk cId="4150258883" sldId="2034"/>
        </pc:sldMkLst>
        <pc:spChg chg="mod">
          <ac:chgData name="Pete Brown (WDG/PAX)" userId="34399653-5f2c-445e-a476-f92d920635ac" providerId="ADAL" clId="{3722F3E5-A8DF-4BC0-BC75-1E98CEC10BF9}" dt="2019-05-20T23:29:06.887" v="33102" actId="15"/>
          <ac:spMkLst>
            <pc:docMk/>
            <pc:sldMk cId="4150258883" sldId="2034"/>
            <ac:spMk id="2" creationId="{871E2FA3-EF5E-475F-B94A-F430CC01FB3D}"/>
          </ac:spMkLst>
        </pc:spChg>
        <pc:spChg chg="del">
          <ac:chgData name="Pete Brown (WDG/PAX)" userId="34399653-5f2c-445e-a476-f92d920635ac" providerId="ADAL" clId="{3722F3E5-A8DF-4BC0-BC75-1E98CEC10BF9}" dt="2019-05-20T23:34:39.185" v="33125" actId="478"/>
          <ac:spMkLst>
            <pc:docMk/>
            <pc:sldMk cId="4150258883" sldId="2034"/>
            <ac:spMk id="3" creationId="{97466433-326B-44C0-B1B9-4FAFC4622EC7}"/>
          </ac:spMkLst>
        </pc:spChg>
        <pc:spChg chg="mod">
          <ac:chgData name="Pete Brown (WDG/PAX)" userId="34399653-5f2c-445e-a476-f92d920635ac" providerId="ADAL" clId="{3722F3E5-A8DF-4BC0-BC75-1E98CEC10BF9}" dt="2019-05-20T19:33:13.712" v="28424" actId="20577"/>
          <ac:spMkLst>
            <pc:docMk/>
            <pc:sldMk cId="4150258883" sldId="2034"/>
            <ac:spMk id="32" creationId="{F612EF9D-4E2E-4F22-BA2C-555D692989DA}"/>
          </ac:spMkLst>
        </pc:spChg>
      </pc:sldChg>
      <pc:sldChg chg="modSp add">
        <pc:chgData name="Pete Brown (WDG/PAX)" userId="34399653-5f2c-445e-a476-f92d920635ac" providerId="ADAL" clId="{3722F3E5-A8DF-4BC0-BC75-1E98CEC10BF9}" dt="2019-05-20T19:41:11.764" v="29693" actId="20577"/>
        <pc:sldMkLst>
          <pc:docMk/>
          <pc:sldMk cId="3631301935" sldId="2035"/>
        </pc:sldMkLst>
        <pc:spChg chg="mod">
          <ac:chgData name="Pete Brown (WDG/PAX)" userId="34399653-5f2c-445e-a476-f92d920635ac" providerId="ADAL" clId="{3722F3E5-A8DF-4BC0-BC75-1E98CEC10BF9}" dt="2019-05-20T19:41:11.764" v="29693" actId="20577"/>
          <ac:spMkLst>
            <pc:docMk/>
            <pc:sldMk cId="3631301935" sldId="2035"/>
            <ac:spMk id="2" creationId="{871E2FA3-EF5E-475F-B94A-F430CC01FB3D}"/>
          </ac:spMkLst>
        </pc:spChg>
        <pc:spChg chg="mod">
          <ac:chgData name="Pete Brown (WDG/PAX)" userId="34399653-5f2c-445e-a476-f92d920635ac" providerId="ADAL" clId="{3722F3E5-A8DF-4BC0-BC75-1E98CEC10BF9}" dt="2019-05-20T19:40:36.810" v="29498" actId="20577"/>
          <ac:spMkLst>
            <pc:docMk/>
            <pc:sldMk cId="3631301935" sldId="2035"/>
            <ac:spMk id="32" creationId="{F612EF9D-4E2E-4F22-BA2C-555D692989DA}"/>
          </ac:spMkLst>
        </pc:spChg>
      </pc:sldChg>
      <pc:sldChg chg="modSp add modNotesTx">
        <pc:chgData name="Pete Brown (WDG/PAX)" userId="34399653-5f2c-445e-a476-f92d920635ac" providerId="ADAL" clId="{3722F3E5-A8DF-4BC0-BC75-1E98CEC10BF9}" dt="2019-05-20T22:58:31.816" v="31813" actId="20577"/>
        <pc:sldMkLst>
          <pc:docMk/>
          <pc:sldMk cId="4057791494" sldId="2036"/>
        </pc:sldMkLst>
        <pc:spChg chg="mod">
          <ac:chgData name="Pete Brown (WDG/PAX)" userId="34399653-5f2c-445e-a476-f92d920635ac" providerId="ADAL" clId="{3722F3E5-A8DF-4BC0-BC75-1E98CEC10BF9}" dt="2019-05-20T22:58:31.816" v="31813" actId="20577"/>
          <ac:spMkLst>
            <pc:docMk/>
            <pc:sldMk cId="4057791494" sldId="2036"/>
            <ac:spMk id="2" creationId="{95B6E78D-5697-4BC6-87EF-5CA5F80C7FE1}"/>
          </ac:spMkLst>
        </pc:spChg>
      </pc:sldChg>
      <pc:sldMasterChg chg="delSp">
        <pc:chgData name="Pete Brown (WDG/PAX)" userId="34399653-5f2c-445e-a476-f92d920635ac" providerId="ADAL" clId="{3722F3E5-A8DF-4BC0-BC75-1E98CEC10BF9}" dt="2019-05-20T19:14:24.947" v="28276" actId="478"/>
        <pc:sldMasterMkLst>
          <pc:docMk/>
          <pc:sldMasterMk cId="2735910807" sldId="2147483648"/>
        </pc:sldMasterMkLst>
        <pc:spChg chg="del">
          <ac:chgData name="Pete Brown (WDG/PAX)" userId="34399653-5f2c-445e-a476-f92d920635ac" providerId="ADAL" clId="{3722F3E5-A8DF-4BC0-BC75-1E98CEC10BF9}" dt="2019-05-20T19:14:24.947" v="28276" actId="478"/>
          <ac:spMkLst>
            <pc:docMk/>
            <pc:sldMasterMk cId="2735910807" sldId="2147483648"/>
            <ac:spMk id="19" creationId="{29DA1761-AFE9-4F4B-B255-B3C33A45ABDD}"/>
          </ac:spMkLst>
        </pc:spChg>
      </pc:sldMasterChg>
      <pc:sldMasterChg chg="delSp delSldLayout modSldLayout">
        <pc:chgData name="Pete Brown (WDG/PAX)" userId="34399653-5f2c-445e-a476-f92d920635ac" providerId="ADAL" clId="{3722F3E5-A8DF-4BC0-BC75-1E98CEC10BF9}" dt="2019-05-20T19:30:37.472" v="28369" actId="478"/>
        <pc:sldMasterMkLst>
          <pc:docMk/>
          <pc:sldMasterMk cId="1282804975" sldId="2147483711"/>
        </pc:sldMasterMkLst>
        <pc:spChg chg="del">
          <ac:chgData name="Pete Brown (WDG/PAX)" userId="34399653-5f2c-445e-a476-f92d920635ac" providerId="ADAL" clId="{3722F3E5-A8DF-4BC0-BC75-1E98CEC10BF9}" dt="2019-05-20T19:14:31.472" v="28277" actId="478"/>
          <ac:spMkLst>
            <pc:docMk/>
            <pc:sldMasterMk cId="1282804975" sldId="2147483711"/>
            <ac:spMk id="5" creationId="{9142DF3E-F7EA-4D77-AC9C-02F20C4126B6}"/>
          </ac:spMkLst>
        </pc:spChg>
        <pc:sldLayoutChg chg="delSp modSp delAnim">
          <pc:chgData name="Pete Brown (WDG/PAX)" userId="34399653-5f2c-445e-a476-f92d920635ac" providerId="ADAL" clId="{3722F3E5-A8DF-4BC0-BC75-1E98CEC10BF9}" dt="2019-05-20T19:30:37.472" v="28369" actId="478"/>
          <pc:sldLayoutMkLst>
            <pc:docMk/>
            <pc:sldMasterMk cId="1282804975" sldId="2147483711"/>
            <pc:sldLayoutMk cId="1061671344" sldId="2147483748"/>
          </pc:sldLayoutMkLst>
          <pc:spChg chg="del">
            <ac:chgData name="Pete Brown (WDG/PAX)" userId="34399653-5f2c-445e-a476-f92d920635ac" providerId="ADAL" clId="{3722F3E5-A8DF-4BC0-BC75-1E98CEC10BF9}" dt="2019-05-20T19:30:34.499" v="28368" actId="478"/>
            <ac:spMkLst>
              <pc:docMk/>
              <pc:sldMasterMk cId="1282804975" sldId="2147483711"/>
              <pc:sldLayoutMk cId="1061671344" sldId="2147483748"/>
              <ac:spMk id="5" creationId="{E16D309E-1A22-41D8-8403-7BBFE4468DA2}"/>
            </ac:spMkLst>
          </pc:spChg>
          <pc:spChg chg="mod">
            <ac:chgData name="Pete Brown (WDG/PAX)" userId="34399653-5f2c-445e-a476-f92d920635ac" providerId="ADAL" clId="{3722F3E5-A8DF-4BC0-BC75-1E98CEC10BF9}" dt="2019-05-20T19:30:17.118" v="28367" actId="14100"/>
            <ac:spMkLst>
              <pc:docMk/>
              <pc:sldMasterMk cId="1282804975" sldId="2147483711"/>
              <pc:sldLayoutMk cId="1061671344" sldId="2147483748"/>
              <ac:spMk id="6" creationId="{C38A7624-8D9A-4E1F-A854-3A6B1B203A9F}"/>
            </ac:spMkLst>
          </pc:spChg>
          <pc:spChg chg="del">
            <ac:chgData name="Pete Brown (WDG/PAX)" userId="34399653-5f2c-445e-a476-f92d920635ac" providerId="ADAL" clId="{3722F3E5-A8DF-4BC0-BC75-1E98CEC10BF9}" dt="2019-05-20T19:30:37.472" v="28369" actId="478"/>
            <ac:spMkLst>
              <pc:docMk/>
              <pc:sldMasterMk cId="1282804975" sldId="2147483711"/>
              <pc:sldLayoutMk cId="1061671344" sldId="2147483748"/>
              <ac:spMk id="17" creationId="{BF03D2CA-E485-4D4F-95E8-AC1B1EEA6C1B}"/>
            </ac:spMkLst>
          </pc:spChg>
        </pc:sldLayoutChg>
      </pc:sldMasterChg>
    </pc:docChg>
  </pc:docChgLst>
  <pc:docChgLst>
    <pc:chgData name="Kayla Cinnamon" userId="S::cinnamon@microsoft.com::42c7edfe-6723-4966-bdec-1c5017e60bc8" providerId="AD" clId="Web-{66296915-F26A-80E4-F8AA-96A80ADFE44D}"/>
    <pc:docChg chg="modSld">
      <pc:chgData name="Kayla Cinnamon" userId="S::cinnamon@microsoft.com::42c7edfe-6723-4966-bdec-1c5017e60bc8" providerId="AD" clId="Web-{66296915-F26A-80E4-F8AA-96A80ADFE44D}" dt="2019-05-20T16:37:45.031" v="28" actId="20577"/>
      <pc:docMkLst>
        <pc:docMk/>
      </pc:docMkLst>
      <pc:sldChg chg="modSp">
        <pc:chgData name="Kayla Cinnamon" userId="S::cinnamon@microsoft.com::42c7edfe-6723-4966-bdec-1c5017e60bc8" providerId="AD" clId="Web-{66296915-F26A-80E4-F8AA-96A80ADFE44D}" dt="2019-05-20T16:37:45.031" v="27" actId="20577"/>
        <pc:sldMkLst>
          <pc:docMk/>
          <pc:sldMk cId="189821796" sldId="1921"/>
        </pc:sldMkLst>
        <pc:spChg chg="mod">
          <ac:chgData name="Kayla Cinnamon" userId="S::cinnamon@microsoft.com::42c7edfe-6723-4966-bdec-1c5017e60bc8" providerId="AD" clId="Web-{66296915-F26A-80E4-F8AA-96A80ADFE44D}" dt="2019-05-20T16:37:45.031" v="27" actId="20577"/>
          <ac:spMkLst>
            <pc:docMk/>
            <pc:sldMk cId="189821796" sldId="1921"/>
            <ac:spMk id="6" creationId="{1524545E-43E3-4E10-A26A-FC4A0C0B56B3}"/>
          </ac:spMkLst>
        </pc:spChg>
      </pc:sldChg>
      <pc:sldChg chg="modSp addCm">
        <pc:chgData name="Kayla Cinnamon" userId="S::cinnamon@microsoft.com::42c7edfe-6723-4966-bdec-1c5017e60bc8" providerId="AD" clId="Web-{66296915-F26A-80E4-F8AA-96A80ADFE44D}" dt="2019-05-20T16:36:54.203" v="12" actId="1076"/>
        <pc:sldMkLst>
          <pc:docMk/>
          <pc:sldMk cId="1450302937" sldId="1997"/>
        </pc:sldMkLst>
        <pc:picChg chg="mod">
          <ac:chgData name="Kayla Cinnamon" userId="S::cinnamon@microsoft.com::42c7edfe-6723-4966-bdec-1c5017e60bc8" providerId="AD" clId="Web-{66296915-F26A-80E4-F8AA-96A80ADFE44D}" dt="2019-05-20T16:36:54.203" v="12" actId="1076"/>
          <ac:picMkLst>
            <pc:docMk/>
            <pc:sldMk cId="1450302937" sldId="1997"/>
            <ac:picMk id="6" creationId="{0024AA7A-FFA4-49FA-AE43-2A1CB6E678E5}"/>
          </ac:picMkLst>
        </pc:picChg>
      </pc:sldChg>
    </pc:docChg>
  </pc:docChgLst>
  <pc:docChgLst>
    <pc:chgData name="Pete Brown (WDG/PAX)" userId="34399653-5f2c-445e-a476-f92d920635ac" providerId="ADAL" clId="{7473FFFE-0C38-4CA3-BD79-8345A6B8CB88}"/>
    <pc:docChg chg="delSld modSection">
      <pc:chgData name="Pete Brown (WDG/PAX)" userId="34399653-5f2c-445e-a476-f92d920635ac" providerId="ADAL" clId="{7473FFFE-0C38-4CA3-BD79-8345A6B8CB88}" dt="2019-05-10T04:39:53.164" v="0" actId="2696"/>
      <pc:docMkLst>
        <pc:docMk/>
      </pc:docMkLst>
    </pc:docChg>
  </pc:docChgLst>
  <pc:docChgLst>
    <pc:chgData name="Roman Silich (TEKsystems Inc)" userId="S::v-ramsil@microsoft.com::3c81c6b4-d36c-4cc2-9cbd-38f357f7fa74" providerId="AD" clId="Web-{DD386240-7B79-9215-78AF-77221D34083E}"/>
    <pc:docChg chg="modSld">
      <pc:chgData name="Roman Silich (TEKsystems Inc)" userId="S::v-ramsil@microsoft.com::3c81c6b4-d36c-4cc2-9cbd-38f357f7fa74" providerId="AD" clId="Web-{DD386240-7B79-9215-78AF-77221D34083E}" dt="2019-05-23T23:44:05.737" v="2" actId="20577"/>
      <pc:docMkLst>
        <pc:docMk/>
      </pc:docMkLst>
      <pc:sldChg chg="modSp">
        <pc:chgData name="Roman Silich (TEKsystems Inc)" userId="S::v-ramsil@microsoft.com::3c81c6b4-d36c-4cc2-9cbd-38f357f7fa74" providerId="AD" clId="Web-{DD386240-7B79-9215-78AF-77221D34083E}" dt="2019-05-23T23:44:05.050" v="0" actId="20577"/>
        <pc:sldMkLst>
          <pc:docMk/>
          <pc:sldMk cId="3184047108" sldId="2025"/>
        </pc:sldMkLst>
        <pc:spChg chg="mod">
          <ac:chgData name="Roman Silich (TEKsystems Inc)" userId="S::v-ramsil@microsoft.com::3c81c6b4-d36c-4cc2-9cbd-38f357f7fa74" providerId="AD" clId="Web-{DD386240-7B79-9215-78AF-77221D34083E}" dt="2019-05-23T23:44:05.050" v="0" actId="20577"/>
          <ac:spMkLst>
            <pc:docMk/>
            <pc:sldMk cId="3184047108" sldId="2025"/>
            <ac:spMk id="32" creationId="{F612EF9D-4E2E-4F22-BA2C-555D692989DA}"/>
          </ac:spMkLst>
        </pc:spChg>
      </pc:sldChg>
    </pc:docChg>
  </pc:docChgLst>
  <pc:docChgLst>
    <pc:chgData name="Alexandre Zollinger Chohfi" userId="777d994e-63de-482e-9205-25e0a03bf3c4" providerId="ADAL" clId="{855A3B99-BD65-486A-B5DF-2E24025ACF4F}"/>
    <pc:docChg chg="undo redo custSel delSld modSld modSection">
      <pc:chgData name="Alexandre Zollinger Chohfi" userId="777d994e-63de-482e-9205-25e0a03bf3c4" providerId="ADAL" clId="{855A3B99-BD65-486A-B5DF-2E24025ACF4F}" dt="2019-05-24T22:01:18.789" v="8" actId="47"/>
      <pc:docMkLst>
        <pc:docMk/>
      </pc:docMkLst>
      <pc:sldChg chg="modSp">
        <pc:chgData name="Alexandre Zollinger Chohfi" userId="777d994e-63de-482e-9205-25e0a03bf3c4" providerId="ADAL" clId="{855A3B99-BD65-486A-B5DF-2E24025ACF4F}" dt="2019-05-24T21:42:38.738" v="0" actId="20578"/>
        <pc:sldMkLst>
          <pc:docMk/>
          <pc:sldMk cId="1345591448" sldId="2028"/>
        </pc:sldMkLst>
        <pc:spChg chg="mod">
          <ac:chgData name="Alexandre Zollinger Chohfi" userId="777d994e-63de-482e-9205-25e0a03bf3c4" providerId="ADAL" clId="{855A3B99-BD65-486A-B5DF-2E24025ACF4F}" dt="2019-05-24T21:42:38.738" v="0" actId="20578"/>
          <ac:spMkLst>
            <pc:docMk/>
            <pc:sldMk cId="1345591448" sldId="2028"/>
            <ac:spMk id="2" creationId="{871E2FA3-EF5E-475F-B94A-F430CC01FB3D}"/>
          </ac:spMkLst>
        </pc:spChg>
      </pc:sldChg>
    </pc:docChg>
  </pc:docChgLst>
  <pc:docChgLst>
    <pc:chgData name="Pete Brown (WDG/PAX)" userId="34399653-5f2c-445e-a476-f92d920635ac" providerId="ADAL" clId="{389FDF7D-315E-456D-AF20-D2AAE095BE68}"/>
    <pc:docChg chg="modMainMaster">
      <pc:chgData name="Pete Brown (WDG/PAX)" userId="34399653-5f2c-445e-a476-f92d920635ac" providerId="ADAL" clId="{389FDF7D-315E-456D-AF20-D2AAE095BE68}" dt="2019-05-30T02:11:27.483" v="12" actId="20577"/>
      <pc:docMkLst>
        <pc:docMk/>
      </pc:docMkLst>
      <pc:sldMasterChg chg="modSldLayout">
        <pc:chgData name="Pete Brown (WDG/PAX)" userId="34399653-5f2c-445e-a476-f92d920635ac" providerId="ADAL" clId="{389FDF7D-315E-456D-AF20-D2AAE095BE68}" dt="2019-05-30T02:11:27.483" v="12" actId="20577"/>
        <pc:sldMasterMkLst>
          <pc:docMk/>
          <pc:sldMasterMk cId="1282804975" sldId="2147483711"/>
        </pc:sldMasterMkLst>
        <pc:sldLayoutChg chg="modSp">
          <pc:chgData name="Pete Brown (WDG/PAX)" userId="34399653-5f2c-445e-a476-f92d920635ac" providerId="ADAL" clId="{389FDF7D-315E-456D-AF20-D2AAE095BE68}" dt="2019-05-30T02:11:27.483" v="12" actId="20577"/>
          <pc:sldLayoutMkLst>
            <pc:docMk/>
            <pc:sldMasterMk cId="1282804975" sldId="2147483711"/>
            <pc:sldLayoutMk cId="1061671344" sldId="2147483748"/>
          </pc:sldLayoutMkLst>
          <pc:spChg chg="mod">
            <ac:chgData name="Pete Brown (WDG/PAX)" userId="34399653-5f2c-445e-a476-f92d920635ac" providerId="ADAL" clId="{389FDF7D-315E-456D-AF20-D2AAE095BE68}" dt="2019-05-30T02:11:27.483" v="12" actId="20577"/>
            <ac:spMkLst>
              <pc:docMk/>
              <pc:sldMasterMk cId="1282804975" sldId="2147483711"/>
              <pc:sldLayoutMk cId="1061671344" sldId="2147483748"/>
              <ac:spMk id="6" creationId="{C38A7624-8D9A-4E1F-A854-3A6B1B203A9F}"/>
            </ac:spMkLst>
          </pc:spChg>
        </pc:sldLayoutChg>
      </pc:sldMasterChg>
    </pc:docChg>
  </pc:docChgLst>
  <pc:docChgLst>
    <pc:chgData name="Pete Brown (WDG/PAX)" userId="34399653-5f2c-445e-a476-f92d920635ac" providerId="ADAL" clId="{1FBA9D6E-BB56-4353-9F51-AD97D91597DE}"/>
    <pc:docChg chg="undo custSel addSld delSld modSld sldOrd modMainMaster delSection modSection">
      <pc:chgData name="Pete Brown (WDG/PAX)" userId="34399653-5f2c-445e-a476-f92d920635ac" providerId="ADAL" clId="{1FBA9D6E-BB56-4353-9F51-AD97D91597DE}" dt="2019-05-08T04:25:30.364" v="5000"/>
      <pc:docMkLst>
        <pc:docMk/>
      </pc:docMkLst>
      <pc:sldChg chg="modSp">
        <pc:chgData name="Pete Brown (WDG/PAX)" userId="34399653-5f2c-445e-a476-f92d920635ac" providerId="ADAL" clId="{1FBA9D6E-BB56-4353-9F51-AD97D91597DE}" dt="2019-05-07T22:20:09.215" v="2393" actId="20577"/>
        <pc:sldMkLst>
          <pc:docMk/>
          <pc:sldMk cId="472508337" sldId="256"/>
        </pc:sldMkLst>
        <pc:spChg chg="mod">
          <ac:chgData name="Pete Brown (WDG/PAX)" userId="34399653-5f2c-445e-a476-f92d920635ac" providerId="ADAL" clId="{1FBA9D6E-BB56-4353-9F51-AD97D91597DE}" dt="2019-05-07T22:20:09.215" v="2393" actId="20577"/>
          <ac:spMkLst>
            <pc:docMk/>
            <pc:sldMk cId="472508337" sldId="256"/>
            <ac:spMk id="9" creationId="{EB051579-52C7-4D72-88DE-1436711C3E27}"/>
          </ac:spMkLst>
        </pc:spChg>
      </pc:sldChg>
      <pc:sldChg chg="addSp modSp">
        <pc:chgData name="Pete Brown (WDG/PAX)" userId="34399653-5f2c-445e-a476-f92d920635ac" providerId="ADAL" clId="{1FBA9D6E-BB56-4353-9F51-AD97D91597DE}" dt="2019-05-08T02:53:21.380" v="3996" actId="14734"/>
        <pc:sldMkLst>
          <pc:docMk/>
          <pc:sldMk cId="3583846880" sldId="268"/>
        </pc:sldMkLst>
        <pc:spChg chg="mod">
          <ac:chgData name="Pete Brown (WDG/PAX)" userId="34399653-5f2c-445e-a476-f92d920635ac" providerId="ADAL" clId="{1FBA9D6E-BB56-4353-9F51-AD97D91597DE}" dt="2019-05-07T22:10:50.225" v="1910" actId="20577"/>
          <ac:spMkLst>
            <pc:docMk/>
            <pc:sldMk cId="3583846880" sldId="268"/>
            <ac:spMk id="32" creationId="{F612EF9D-4E2E-4F22-BA2C-555D692989DA}"/>
          </ac:spMkLst>
        </pc:spChg>
        <pc:spChg chg="mod">
          <ac:chgData name="Pete Brown (WDG/PAX)" userId="34399653-5f2c-445e-a476-f92d920635ac" providerId="ADAL" clId="{1FBA9D6E-BB56-4353-9F51-AD97D91597DE}" dt="2019-05-08T02:53:01.536" v="3991" actId="14100"/>
          <ac:spMkLst>
            <pc:docMk/>
            <pc:sldMk cId="3583846880" sldId="268"/>
            <ac:spMk id="34" creationId="{7F3CAB47-D156-4ABE-B98B-2C470C473B38}"/>
          </ac:spMkLst>
        </pc:spChg>
        <pc:graphicFrameChg chg="add mod modGraphic">
          <ac:chgData name="Pete Brown (WDG/PAX)" userId="34399653-5f2c-445e-a476-f92d920635ac" providerId="ADAL" clId="{1FBA9D6E-BB56-4353-9F51-AD97D91597DE}" dt="2019-05-08T02:53:21.380" v="3996" actId="14734"/>
          <ac:graphicFrameMkLst>
            <pc:docMk/>
            <pc:sldMk cId="3583846880" sldId="268"/>
            <ac:graphicFrameMk id="2" creationId="{3BEA1BFC-DC52-4EBA-80A8-09C0625DE0FB}"/>
          </ac:graphicFrameMkLst>
        </pc:graphicFrameChg>
      </pc:sldChg>
      <pc:sldChg chg="modSp">
        <pc:chgData name="Pete Brown (WDG/PAX)" userId="34399653-5f2c-445e-a476-f92d920635ac" providerId="ADAL" clId="{1FBA9D6E-BB56-4353-9F51-AD97D91597DE}" dt="2019-05-07T22:58:55.438" v="3776" actId="20577"/>
        <pc:sldMkLst>
          <pc:docMk/>
          <pc:sldMk cId="1790726480" sldId="269"/>
        </pc:sldMkLst>
        <pc:spChg chg="mod">
          <ac:chgData name="Pete Brown (WDG/PAX)" userId="34399653-5f2c-445e-a476-f92d920635ac" providerId="ADAL" clId="{1FBA9D6E-BB56-4353-9F51-AD97D91597DE}" dt="2019-05-07T22:58:55.438" v="3776" actId="20577"/>
          <ac:spMkLst>
            <pc:docMk/>
            <pc:sldMk cId="1790726480" sldId="269"/>
            <ac:spMk id="2" creationId="{871E2FA3-EF5E-475F-B94A-F430CC01FB3D}"/>
          </ac:spMkLst>
        </pc:spChg>
        <pc:spChg chg="mod">
          <ac:chgData name="Pete Brown (WDG/PAX)" userId="34399653-5f2c-445e-a476-f92d920635ac" providerId="ADAL" clId="{1FBA9D6E-BB56-4353-9F51-AD97D91597DE}" dt="2019-05-07T22:48:51.696" v="3673" actId="20577"/>
          <ac:spMkLst>
            <pc:docMk/>
            <pc:sldMk cId="1790726480" sldId="269"/>
            <ac:spMk id="32" creationId="{F612EF9D-4E2E-4F22-BA2C-555D692989DA}"/>
          </ac:spMkLst>
        </pc:spChg>
      </pc:sldChg>
      <pc:sldChg chg="modSp add">
        <pc:chgData name="Pete Brown (WDG/PAX)" userId="34399653-5f2c-445e-a476-f92d920635ac" providerId="ADAL" clId="{1FBA9D6E-BB56-4353-9F51-AD97D91597DE}" dt="2019-05-07T22:19:20.321" v="2389"/>
        <pc:sldMkLst>
          <pc:docMk/>
          <pc:sldMk cId="553828816" sldId="275"/>
        </pc:sldMkLst>
        <pc:spChg chg="mod">
          <ac:chgData name="Pete Brown (WDG/PAX)" userId="34399653-5f2c-445e-a476-f92d920635ac" providerId="ADAL" clId="{1FBA9D6E-BB56-4353-9F51-AD97D91597DE}" dt="2019-05-07T19:23:34.256" v="551" actId="27636"/>
          <ac:spMkLst>
            <pc:docMk/>
            <pc:sldMk cId="553828816" sldId="275"/>
            <ac:spMk id="2" creationId="{AFEFA889-6AD7-454A-8DFB-B25FE5DB6145}"/>
          </ac:spMkLst>
        </pc:spChg>
        <pc:picChg chg="mod">
          <ac:chgData name="Pete Brown (WDG/PAX)" userId="34399653-5f2c-445e-a476-f92d920635ac" providerId="ADAL" clId="{1FBA9D6E-BB56-4353-9F51-AD97D91597DE}" dt="2019-05-07T22:19:20.321" v="2389"/>
          <ac:picMkLst>
            <pc:docMk/>
            <pc:sldMk cId="553828816" sldId="275"/>
            <ac:picMk id="6" creationId="{E5418362-5745-4E91-9B7C-534BD627671A}"/>
          </ac:picMkLst>
        </pc:picChg>
      </pc:sldChg>
      <pc:sldChg chg="modSp add">
        <pc:chgData name="Pete Brown (WDG/PAX)" userId="34399653-5f2c-445e-a476-f92d920635ac" providerId="ADAL" clId="{1FBA9D6E-BB56-4353-9F51-AD97D91597DE}" dt="2019-05-07T22:07:57.089" v="1860" actId="6549"/>
        <pc:sldMkLst>
          <pc:docMk/>
          <pc:sldMk cId="862804793" sldId="283"/>
        </pc:sldMkLst>
        <pc:spChg chg="mod">
          <ac:chgData name="Pete Brown (WDG/PAX)" userId="34399653-5f2c-445e-a476-f92d920635ac" providerId="ADAL" clId="{1FBA9D6E-BB56-4353-9F51-AD97D91597DE}" dt="2019-05-07T22:07:57.089" v="1860" actId="6549"/>
          <ac:spMkLst>
            <pc:docMk/>
            <pc:sldMk cId="862804793" sldId="283"/>
            <ac:spMk id="2" creationId="{871E2FA3-EF5E-475F-B94A-F430CC01FB3D}"/>
          </ac:spMkLst>
        </pc:spChg>
        <pc:spChg chg="mod">
          <ac:chgData name="Pete Brown (WDG/PAX)" userId="34399653-5f2c-445e-a476-f92d920635ac" providerId="ADAL" clId="{1FBA9D6E-BB56-4353-9F51-AD97D91597DE}" dt="2019-05-07T22:07:35.967" v="1846" actId="20577"/>
          <ac:spMkLst>
            <pc:docMk/>
            <pc:sldMk cId="862804793" sldId="283"/>
            <ac:spMk id="32" creationId="{F612EF9D-4E2E-4F22-BA2C-555D692989DA}"/>
          </ac:spMkLst>
        </pc:spChg>
      </pc:sldChg>
      <pc:sldChg chg="modSp add">
        <pc:chgData name="Pete Brown (WDG/PAX)" userId="34399653-5f2c-445e-a476-f92d920635ac" providerId="ADAL" clId="{1FBA9D6E-BB56-4353-9F51-AD97D91597DE}" dt="2019-05-07T22:03:22.165" v="1400" actId="20577"/>
        <pc:sldMkLst>
          <pc:docMk/>
          <pc:sldMk cId="1704521697" sldId="284"/>
        </pc:sldMkLst>
        <pc:spChg chg="mod">
          <ac:chgData name="Pete Brown (WDG/PAX)" userId="34399653-5f2c-445e-a476-f92d920635ac" providerId="ADAL" clId="{1FBA9D6E-BB56-4353-9F51-AD97D91597DE}" dt="2019-05-07T22:03:22.165" v="1400" actId="20577"/>
          <ac:spMkLst>
            <pc:docMk/>
            <pc:sldMk cId="1704521697" sldId="284"/>
            <ac:spMk id="2" creationId="{871E2FA3-EF5E-475F-B94A-F430CC01FB3D}"/>
          </ac:spMkLst>
        </pc:spChg>
      </pc:sldChg>
      <pc:sldChg chg="modSp">
        <pc:chgData name="Pete Brown (WDG/PAX)" userId="34399653-5f2c-445e-a476-f92d920635ac" providerId="ADAL" clId="{1FBA9D6E-BB56-4353-9F51-AD97D91597DE}" dt="2019-05-08T04:15:27.288" v="4996" actId="166"/>
        <pc:sldMkLst>
          <pc:docMk/>
          <pc:sldMk cId="3472804144" sldId="301"/>
        </pc:sldMkLst>
        <pc:spChg chg="mod">
          <ac:chgData name="Pete Brown (WDG/PAX)" userId="34399653-5f2c-445e-a476-f92d920635ac" providerId="ADAL" clId="{1FBA9D6E-BB56-4353-9F51-AD97D91597DE}" dt="2019-05-08T04:15:22.426" v="4995" actId="1076"/>
          <ac:spMkLst>
            <pc:docMk/>
            <pc:sldMk cId="3472804144" sldId="301"/>
            <ac:spMk id="15" creationId="{DCE79191-E8B2-40CB-96EB-7491917503BB}"/>
          </ac:spMkLst>
        </pc:spChg>
        <pc:spChg chg="ord">
          <ac:chgData name="Pete Brown (WDG/PAX)" userId="34399653-5f2c-445e-a476-f92d920635ac" providerId="ADAL" clId="{1FBA9D6E-BB56-4353-9F51-AD97D91597DE}" dt="2019-05-08T04:15:27.288" v="4996" actId="166"/>
          <ac:spMkLst>
            <pc:docMk/>
            <pc:sldMk cId="3472804144" sldId="301"/>
            <ac:spMk id="46" creationId="{439422E5-87F4-4068-B5C2-E92A5BDC33B3}"/>
          </ac:spMkLst>
        </pc:spChg>
        <pc:spChg chg="mod">
          <ac:chgData name="Pete Brown (WDG/PAX)" userId="34399653-5f2c-445e-a476-f92d920635ac" providerId="ADAL" clId="{1FBA9D6E-BB56-4353-9F51-AD97D91597DE}" dt="2019-05-08T04:14:53.487" v="4993" actId="207"/>
          <ac:spMkLst>
            <pc:docMk/>
            <pc:sldMk cId="3472804144" sldId="301"/>
            <ac:spMk id="50" creationId="{D9F6943F-129D-415B-8834-0BFFFD902FCE}"/>
          </ac:spMkLst>
        </pc:spChg>
        <pc:spChg chg="mod">
          <ac:chgData name="Pete Brown (WDG/PAX)" userId="34399653-5f2c-445e-a476-f92d920635ac" providerId="ADAL" clId="{1FBA9D6E-BB56-4353-9F51-AD97D91597DE}" dt="2019-05-08T04:14:53.487" v="4993" actId="207"/>
          <ac:spMkLst>
            <pc:docMk/>
            <pc:sldMk cId="3472804144" sldId="301"/>
            <ac:spMk id="51" creationId="{28A8B3A0-F6E7-4C4D-9B42-5D34BA575B7C}"/>
          </ac:spMkLst>
        </pc:spChg>
        <pc:spChg chg="mod">
          <ac:chgData name="Pete Brown (WDG/PAX)" userId="34399653-5f2c-445e-a476-f92d920635ac" providerId="ADAL" clId="{1FBA9D6E-BB56-4353-9F51-AD97D91597DE}" dt="2019-05-08T04:14:53.487" v="4993" actId="207"/>
          <ac:spMkLst>
            <pc:docMk/>
            <pc:sldMk cId="3472804144" sldId="301"/>
            <ac:spMk id="52" creationId="{74F24992-7D8B-49B4-BFA8-15EE9F7940A1}"/>
          </ac:spMkLst>
        </pc:spChg>
        <pc:spChg chg="mod">
          <ac:chgData name="Pete Brown (WDG/PAX)" userId="34399653-5f2c-445e-a476-f92d920635ac" providerId="ADAL" clId="{1FBA9D6E-BB56-4353-9F51-AD97D91597DE}" dt="2019-05-08T04:14:53.487" v="4993" actId="207"/>
          <ac:spMkLst>
            <pc:docMk/>
            <pc:sldMk cId="3472804144" sldId="301"/>
            <ac:spMk id="53" creationId="{27CB93E8-7B27-4C42-B058-77DEE317DAF2}"/>
          </ac:spMkLst>
        </pc:spChg>
        <pc:spChg chg="mod">
          <ac:chgData name="Pete Brown (WDG/PAX)" userId="34399653-5f2c-445e-a476-f92d920635ac" providerId="ADAL" clId="{1FBA9D6E-BB56-4353-9F51-AD97D91597DE}" dt="2019-05-08T04:14:53.487" v="4993" actId="207"/>
          <ac:spMkLst>
            <pc:docMk/>
            <pc:sldMk cId="3472804144" sldId="301"/>
            <ac:spMk id="57" creationId="{0972A824-8710-4B33-ADA3-46B8A0683D15}"/>
          </ac:spMkLst>
        </pc:spChg>
        <pc:spChg chg="mod">
          <ac:chgData name="Pete Brown (WDG/PAX)" userId="34399653-5f2c-445e-a476-f92d920635ac" providerId="ADAL" clId="{1FBA9D6E-BB56-4353-9F51-AD97D91597DE}" dt="2019-05-08T04:14:53.487" v="4993" actId="207"/>
          <ac:spMkLst>
            <pc:docMk/>
            <pc:sldMk cId="3472804144" sldId="301"/>
            <ac:spMk id="68" creationId="{D538A058-7C1E-401A-B6A5-048C7806CE41}"/>
          </ac:spMkLst>
        </pc:spChg>
        <pc:spChg chg="mod">
          <ac:chgData name="Pete Brown (WDG/PAX)" userId="34399653-5f2c-445e-a476-f92d920635ac" providerId="ADAL" clId="{1FBA9D6E-BB56-4353-9F51-AD97D91597DE}" dt="2019-05-08T04:14:53.487" v="4993" actId="207"/>
          <ac:spMkLst>
            <pc:docMk/>
            <pc:sldMk cId="3472804144" sldId="301"/>
            <ac:spMk id="73" creationId="{F9B86EC1-1B4F-4E0E-86FF-8A89681FD27C}"/>
          </ac:spMkLst>
        </pc:spChg>
      </pc:sldChg>
      <pc:sldChg chg="modSp add">
        <pc:chgData name="Pete Brown (WDG/PAX)" userId="34399653-5f2c-445e-a476-f92d920635ac" providerId="ADAL" clId="{1FBA9D6E-BB56-4353-9F51-AD97D91597DE}" dt="2019-05-07T19:25:45.853" v="619" actId="27636"/>
        <pc:sldMkLst>
          <pc:docMk/>
          <pc:sldMk cId="1312621733" sldId="1919"/>
        </pc:sldMkLst>
        <pc:spChg chg="mod">
          <ac:chgData name="Pete Brown (WDG/PAX)" userId="34399653-5f2c-445e-a476-f92d920635ac" providerId="ADAL" clId="{1FBA9D6E-BB56-4353-9F51-AD97D91597DE}" dt="2019-05-07T19:25:45.853" v="619" actId="27636"/>
          <ac:spMkLst>
            <pc:docMk/>
            <pc:sldMk cId="1312621733" sldId="1919"/>
            <ac:spMk id="2" creationId="{AC1E6D9B-CF3F-420D-A2EC-64F8119D0FC7}"/>
          </ac:spMkLst>
        </pc:spChg>
      </pc:sldChg>
      <pc:sldChg chg="modSp add">
        <pc:chgData name="Pete Brown (WDG/PAX)" userId="34399653-5f2c-445e-a476-f92d920635ac" providerId="ADAL" clId="{1FBA9D6E-BB56-4353-9F51-AD97D91597DE}" dt="2019-05-07T22:01:11.350" v="1220" actId="6549"/>
        <pc:sldMkLst>
          <pc:docMk/>
          <pc:sldMk cId="189821796" sldId="1921"/>
        </pc:sldMkLst>
        <pc:spChg chg="mod">
          <ac:chgData name="Pete Brown (WDG/PAX)" userId="34399653-5f2c-445e-a476-f92d920635ac" providerId="ADAL" clId="{1FBA9D6E-BB56-4353-9F51-AD97D91597DE}" dt="2019-05-07T22:01:11.350" v="1220" actId="6549"/>
          <ac:spMkLst>
            <pc:docMk/>
            <pc:sldMk cId="189821796" sldId="1921"/>
            <ac:spMk id="6" creationId="{1524545E-43E3-4E10-A26A-FC4A0C0B56B3}"/>
          </ac:spMkLst>
        </pc:spChg>
      </pc:sldChg>
      <pc:sldChg chg="modSp add delCm modCm">
        <pc:chgData name="Pete Brown (WDG/PAX)" userId="34399653-5f2c-445e-a476-f92d920635ac" providerId="ADAL" clId="{1FBA9D6E-BB56-4353-9F51-AD97D91597DE}" dt="2019-05-08T04:12:35.194" v="4992" actId="1592"/>
        <pc:sldMkLst>
          <pc:docMk/>
          <pc:sldMk cId="2746929091" sldId="1929"/>
        </pc:sldMkLst>
        <pc:spChg chg="mod">
          <ac:chgData name="Pete Brown (WDG/PAX)" userId="34399653-5f2c-445e-a476-f92d920635ac" providerId="ADAL" clId="{1FBA9D6E-BB56-4353-9F51-AD97D91597DE}" dt="2019-05-07T22:29:22.588" v="2847" actId="27636"/>
          <ac:spMkLst>
            <pc:docMk/>
            <pc:sldMk cId="2746929091" sldId="1929"/>
            <ac:spMk id="2" creationId="{AC1E6D9B-CF3F-420D-A2EC-64F8119D0FC7}"/>
          </ac:spMkLst>
        </pc:spChg>
        <pc:spChg chg="mod">
          <ac:chgData name="Pete Brown (WDG/PAX)" userId="34399653-5f2c-445e-a476-f92d920635ac" providerId="ADAL" clId="{1FBA9D6E-BB56-4353-9F51-AD97D91597DE}" dt="2019-05-08T04:12:30.225" v="4991" actId="6549"/>
          <ac:spMkLst>
            <pc:docMk/>
            <pc:sldMk cId="2746929091" sldId="1929"/>
            <ac:spMk id="17" creationId="{2E3F25E9-EA34-4167-8F34-A8C57C679210}"/>
          </ac:spMkLst>
        </pc:spChg>
      </pc:sldChg>
      <pc:sldChg chg="modSp add modNotesTx">
        <pc:chgData name="Pete Brown (WDG/PAX)" userId="34399653-5f2c-445e-a476-f92d920635ac" providerId="ADAL" clId="{1FBA9D6E-BB56-4353-9F51-AD97D91597DE}" dt="2019-05-08T04:09:53.489" v="4987" actId="6549"/>
        <pc:sldMkLst>
          <pc:docMk/>
          <pc:sldMk cId="713786349" sldId="1932"/>
        </pc:sldMkLst>
        <pc:spChg chg="mod">
          <ac:chgData name="Pete Brown (WDG/PAX)" userId="34399653-5f2c-445e-a476-f92d920635ac" providerId="ADAL" clId="{1FBA9D6E-BB56-4353-9F51-AD97D91597DE}" dt="2019-05-07T19:25:45.882" v="623" actId="27636"/>
          <ac:spMkLst>
            <pc:docMk/>
            <pc:sldMk cId="713786349" sldId="1932"/>
            <ac:spMk id="2" creationId="{AC1E6D9B-CF3F-420D-A2EC-64F8119D0FC7}"/>
          </ac:spMkLst>
        </pc:spChg>
        <pc:spChg chg="mod">
          <ac:chgData name="Pete Brown (WDG/PAX)" userId="34399653-5f2c-445e-a476-f92d920635ac" providerId="ADAL" clId="{1FBA9D6E-BB56-4353-9F51-AD97D91597DE}" dt="2019-05-08T04:09:17.068" v="4986" actId="20577"/>
          <ac:spMkLst>
            <pc:docMk/>
            <pc:sldMk cId="713786349" sldId="1932"/>
            <ac:spMk id="25" creationId="{C83B835D-9115-4AA6-B74A-837700421FC8}"/>
          </ac:spMkLst>
        </pc:spChg>
      </pc:sldChg>
      <pc:sldChg chg="modSp add">
        <pc:chgData name="Pete Brown (WDG/PAX)" userId="34399653-5f2c-445e-a476-f92d920635ac" providerId="ADAL" clId="{1FBA9D6E-BB56-4353-9F51-AD97D91597DE}" dt="2019-05-08T03:48:44.130" v="4482" actId="20577"/>
        <pc:sldMkLst>
          <pc:docMk/>
          <pc:sldMk cId="1396784491" sldId="1950"/>
        </pc:sldMkLst>
        <pc:spChg chg="mod">
          <ac:chgData name="Pete Brown (WDG/PAX)" userId="34399653-5f2c-445e-a476-f92d920635ac" providerId="ADAL" clId="{1FBA9D6E-BB56-4353-9F51-AD97D91597DE}" dt="2019-05-08T03:48:44.130" v="4482" actId="20577"/>
          <ac:spMkLst>
            <pc:docMk/>
            <pc:sldMk cId="1396784491" sldId="1950"/>
            <ac:spMk id="2" creationId="{BA2D8FE4-BEA8-4FCF-BF3F-959C7D3D6ADA}"/>
          </ac:spMkLst>
        </pc:spChg>
      </pc:sldChg>
      <pc:sldChg chg="modSp add">
        <pc:chgData name="Pete Brown (WDG/PAX)" userId="34399653-5f2c-445e-a476-f92d920635ac" providerId="ADAL" clId="{1FBA9D6E-BB56-4353-9F51-AD97D91597DE}" dt="2019-05-08T03:48:32.281" v="4477" actId="20577"/>
        <pc:sldMkLst>
          <pc:docMk/>
          <pc:sldMk cId="2449593091" sldId="1951"/>
        </pc:sldMkLst>
        <pc:spChg chg="mod">
          <ac:chgData name="Pete Brown (WDG/PAX)" userId="34399653-5f2c-445e-a476-f92d920635ac" providerId="ADAL" clId="{1FBA9D6E-BB56-4353-9F51-AD97D91597DE}" dt="2019-05-08T03:48:32.281" v="4477" actId="20577"/>
          <ac:spMkLst>
            <pc:docMk/>
            <pc:sldMk cId="2449593091" sldId="1951"/>
            <ac:spMk id="2" creationId="{AFEFA889-6AD7-454A-8DFB-B25FE5DB6145}"/>
          </ac:spMkLst>
        </pc:spChg>
      </pc:sldChg>
      <pc:sldChg chg="add">
        <pc:chgData name="Pete Brown (WDG/PAX)" userId="34399653-5f2c-445e-a476-f92d920635ac" providerId="ADAL" clId="{1FBA9D6E-BB56-4353-9F51-AD97D91597DE}" dt="2019-05-07T19:23:34.199" v="549"/>
        <pc:sldMkLst>
          <pc:docMk/>
          <pc:sldMk cId="3488368646" sldId="1953"/>
        </pc:sldMkLst>
      </pc:sldChg>
      <pc:sldChg chg="add">
        <pc:chgData name="Pete Brown (WDG/PAX)" userId="34399653-5f2c-445e-a476-f92d920635ac" providerId="ADAL" clId="{1FBA9D6E-BB56-4353-9F51-AD97D91597DE}" dt="2019-05-07T19:23:34.199" v="549"/>
        <pc:sldMkLst>
          <pc:docMk/>
          <pc:sldMk cId="2258672276" sldId="1954"/>
        </pc:sldMkLst>
      </pc:sldChg>
      <pc:sldChg chg="modSp add">
        <pc:chgData name="Pete Brown (WDG/PAX)" userId="34399653-5f2c-445e-a476-f92d920635ac" providerId="ADAL" clId="{1FBA9D6E-BB56-4353-9F51-AD97D91597DE}" dt="2019-05-08T04:07:27.212" v="4972"/>
        <pc:sldMkLst>
          <pc:docMk/>
          <pc:sldMk cId="779584940" sldId="1982"/>
        </pc:sldMkLst>
        <pc:spChg chg="mod">
          <ac:chgData name="Pete Brown (WDG/PAX)" userId="34399653-5f2c-445e-a476-f92d920635ac" providerId="ADAL" clId="{1FBA9D6E-BB56-4353-9F51-AD97D91597DE}" dt="2019-05-07T19:25:45.870" v="622" actId="27636"/>
          <ac:spMkLst>
            <pc:docMk/>
            <pc:sldMk cId="779584940" sldId="1982"/>
            <ac:spMk id="2" creationId="{AFEFA889-6AD7-454A-8DFB-B25FE5DB6145}"/>
          </ac:spMkLst>
        </pc:spChg>
        <pc:spChg chg="mod">
          <ac:chgData name="Pete Brown (WDG/PAX)" userId="34399653-5f2c-445e-a476-f92d920635ac" providerId="ADAL" clId="{1FBA9D6E-BB56-4353-9F51-AD97D91597DE}" dt="2019-05-08T04:05:26.178" v="4950" actId="1037"/>
          <ac:spMkLst>
            <pc:docMk/>
            <pc:sldMk cId="779584940" sldId="1982"/>
            <ac:spMk id="7" creationId="{0FA67334-0EA7-4385-9A52-F7606BC95B90}"/>
          </ac:spMkLst>
        </pc:spChg>
        <pc:spChg chg="mod">
          <ac:chgData name="Pete Brown (WDG/PAX)" userId="34399653-5f2c-445e-a476-f92d920635ac" providerId="ADAL" clId="{1FBA9D6E-BB56-4353-9F51-AD97D91597DE}" dt="2019-05-08T04:05:18.121" v="4933" actId="12788"/>
          <ac:spMkLst>
            <pc:docMk/>
            <pc:sldMk cId="779584940" sldId="1982"/>
            <ac:spMk id="10" creationId="{77964DA5-99DE-4865-BDF7-8DA3BD21705B}"/>
          </ac:spMkLst>
        </pc:spChg>
        <pc:grpChg chg="mod">
          <ac:chgData name="Pete Brown (WDG/PAX)" userId="34399653-5f2c-445e-a476-f92d920635ac" providerId="ADAL" clId="{1FBA9D6E-BB56-4353-9F51-AD97D91597DE}" dt="2019-05-08T04:05:26.178" v="4950" actId="1037"/>
          <ac:grpSpMkLst>
            <pc:docMk/>
            <pc:sldMk cId="779584940" sldId="1982"/>
            <ac:grpSpMk id="17" creationId="{9E62ADD5-024F-48D6-8006-D6BF41471345}"/>
          </ac:grpSpMkLst>
        </pc:grpChg>
        <pc:picChg chg="mod">
          <ac:chgData name="Pete Brown (WDG/PAX)" userId="34399653-5f2c-445e-a476-f92d920635ac" providerId="ADAL" clId="{1FBA9D6E-BB56-4353-9F51-AD97D91597DE}" dt="2019-05-08T04:05:18.121" v="4933" actId="12788"/>
          <ac:picMkLst>
            <pc:docMk/>
            <pc:sldMk cId="779584940" sldId="1982"/>
            <ac:picMk id="5" creationId="{C4E07D79-3F96-4EBC-9BF2-EB0B719E41AE}"/>
          </ac:picMkLst>
        </pc:picChg>
        <pc:picChg chg="mod">
          <ac:chgData name="Pete Brown (WDG/PAX)" userId="34399653-5f2c-445e-a476-f92d920635ac" providerId="ADAL" clId="{1FBA9D6E-BB56-4353-9F51-AD97D91597DE}" dt="2019-05-08T04:07:27.212" v="4972"/>
          <ac:picMkLst>
            <pc:docMk/>
            <pc:sldMk cId="779584940" sldId="1982"/>
            <ac:picMk id="8" creationId="{FB397A77-272D-4477-B0BC-EE95B804B32C}"/>
          </ac:picMkLst>
        </pc:picChg>
      </pc:sldChg>
      <pc:sldChg chg="modSp add">
        <pc:chgData name="Pete Brown (WDG/PAX)" userId="34399653-5f2c-445e-a476-f92d920635ac" providerId="ADAL" clId="{1FBA9D6E-BB56-4353-9F51-AD97D91597DE}" dt="2019-05-07T19:25:45.861" v="620" actId="27636"/>
        <pc:sldMkLst>
          <pc:docMk/>
          <pc:sldMk cId="3504527363" sldId="1983"/>
        </pc:sldMkLst>
        <pc:spChg chg="mod">
          <ac:chgData name="Pete Brown (WDG/PAX)" userId="34399653-5f2c-445e-a476-f92d920635ac" providerId="ADAL" clId="{1FBA9D6E-BB56-4353-9F51-AD97D91597DE}" dt="2019-05-07T19:25:45.861" v="620" actId="27636"/>
          <ac:spMkLst>
            <pc:docMk/>
            <pc:sldMk cId="3504527363" sldId="1983"/>
            <ac:spMk id="2" creationId="{AC1E6D9B-CF3F-420D-A2EC-64F8119D0FC7}"/>
          </ac:spMkLst>
        </pc:spChg>
      </pc:sldChg>
      <pc:sldChg chg="addSp delSp modSp add">
        <pc:chgData name="Pete Brown (WDG/PAX)" userId="34399653-5f2c-445e-a476-f92d920635ac" providerId="ADAL" clId="{1FBA9D6E-BB56-4353-9F51-AD97D91597DE}" dt="2019-05-08T04:08:55.521" v="4980" actId="27636"/>
        <pc:sldMkLst>
          <pc:docMk/>
          <pc:sldMk cId="1696212310" sldId="1991"/>
        </pc:sldMkLst>
        <pc:spChg chg="mod">
          <ac:chgData name="Pete Brown (WDG/PAX)" userId="34399653-5f2c-445e-a476-f92d920635ac" providerId="ADAL" clId="{1FBA9D6E-BB56-4353-9F51-AD97D91597DE}" dt="2019-05-07T19:25:45.884" v="624" actId="27636"/>
          <ac:spMkLst>
            <pc:docMk/>
            <pc:sldMk cId="1696212310" sldId="1991"/>
            <ac:spMk id="2" creationId="{8ABFA176-AB97-4A66-8CB2-1ABA4D4A4BCA}"/>
          </ac:spMkLst>
        </pc:spChg>
        <pc:spChg chg="mod">
          <ac:chgData name="Pete Brown (WDG/PAX)" userId="34399653-5f2c-445e-a476-f92d920635ac" providerId="ADAL" clId="{1FBA9D6E-BB56-4353-9F51-AD97D91597DE}" dt="2019-05-08T04:08:55.521" v="4980" actId="27636"/>
          <ac:spMkLst>
            <pc:docMk/>
            <pc:sldMk cId="1696212310" sldId="1991"/>
            <ac:spMk id="3" creationId="{29B20709-A1A8-40B0-8BB0-88E1A972393D}"/>
          </ac:spMkLst>
        </pc:spChg>
        <pc:grpChg chg="del">
          <ac:chgData name="Pete Brown (WDG/PAX)" userId="34399653-5f2c-445e-a476-f92d920635ac" providerId="ADAL" clId="{1FBA9D6E-BB56-4353-9F51-AD97D91597DE}" dt="2019-05-08T04:07:43.947" v="4973" actId="478"/>
          <ac:grpSpMkLst>
            <pc:docMk/>
            <pc:sldMk cId="1696212310" sldId="1991"/>
            <ac:grpSpMk id="7" creationId="{D9F3C840-F1D8-450C-A4C4-712B0C966F7E}"/>
          </ac:grpSpMkLst>
        </pc:grpChg>
        <pc:grpChg chg="add mod">
          <ac:chgData name="Pete Brown (WDG/PAX)" userId="34399653-5f2c-445e-a476-f92d920635ac" providerId="ADAL" clId="{1FBA9D6E-BB56-4353-9F51-AD97D91597DE}" dt="2019-05-08T04:07:46.800" v="4975" actId="1076"/>
          <ac:grpSpMkLst>
            <pc:docMk/>
            <pc:sldMk cId="1696212310" sldId="1991"/>
            <ac:grpSpMk id="10" creationId="{042B289D-4881-4CE1-A807-EC6EDAF694E9}"/>
          </ac:grpSpMkLst>
        </pc:grpChg>
      </pc:sldChg>
      <pc:sldChg chg="modSp add">
        <pc:chgData name="Pete Brown (WDG/PAX)" userId="34399653-5f2c-445e-a476-f92d920635ac" providerId="ADAL" clId="{1FBA9D6E-BB56-4353-9F51-AD97D91597DE}" dt="2019-05-07T19:25:45.868" v="621" actId="27636"/>
        <pc:sldMkLst>
          <pc:docMk/>
          <pc:sldMk cId="194404110" sldId="1993"/>
        </pc:sldMkLst>
        <pc:spChg chg="mod">
          <ac:chgData name="Pete Brown (WDG/PAX)" userId="34399653-5f2c-445e-a476-f92d920635ac" providerId="ADAL" clId="{1FBA9D6E-BB56-4353-9F51-AD97D91597DE}" dt="2019-05-07T19:25:45.868" v="621" actId="27636"/>
          <ac:spMkLst>
            <pc:docMk/>
            <pc:sldMk cId="194404110" sldId="1993"/>
            <ac:spMk id="2" creationId="{534B8AA8-E081-4028-943D-7D101554A0D8}"/>
          </ac:spMkLst>
        </pc:spChg>
      </pc:sldChg>
      <pc:sldChg chg="add ord modNotesTx">
        <pc:chgData name="Pete Brown (WDG/PAX)" userId="34399653-5f2c-445e-a476-f92d920635ac" providerId="ADAL" clId="{1FBA9D6E-BB56-4353-9F51-AD97D91597DE}" dt="2019-05-08T03:58:51.022" v="4528" actId="20577"/>
        <pc:sldMkLst>
          <pc:docMk/>
          <pc:sldMk cId="1450302937" sldId="1997"/>
        </pc:sldMkLst>
      </pc:sldChg>
      <pc:sldChg chg="modSp add ord">
        <pc:chgData name="Pete Brown (WDG/PAX)" userId="34399653-5f2c-445e-a476-f92d920635ac" providerId="ADAL" clId="{1FBA9D6E-BB56-4353-9F51-AD97D91597DE}" dt="2019-05-08T03:59:34.788" v="4530" actId="1076"/>
        <pc:sldMkLst>
          <pc:docMk/>
          <pc:sldMk cId="2418359053" sldId="1998"/>
        </pc:sldMkLst>
        <pc:spChg chg="mod">
          <ac:chgData name="Pete Brown (WDG/PAX)" userId="34399653-5f2c-445e-a476-f92d920635ac" providerId="ADAL" clId="{1FBA9D6E-BB56-4353-9F51-AD97D91597DE}" dt="2019-05-07T19:28:45.086" v="762" actId="27636"/>
          <ac:spMkLst>
            <pc:docMk/>
            <pc:sldMk cId="2418359053" sldId="1998"/>
            <ac:spMk id="5" creationId="{D4417A31-4861-49B5-A23F-F63A5D7E88E8}"/>
          </ac:spMkLst>
        </pc:spChg>
        <pc:picChg chg="mod">
          <ac:chgData name="Pete Brown (WDG/PAX)" userId="34399653-5f2c-445e-a476-f92d920635ac" providerId="ADAL" clId="{1FBA9D6E-BB56-4353-9F51-AD97D91597DE}" dt="2019-05-08T03:59:34.788" v="4530" actId="1076"/>
          <ac:picMkLst>
            <pc:docMk/>
            <pc:sldMk cId="2418359053" sldId="1998"/>
            <ac:picMk id="2" creationId="{EA619ADA-61CB-46EB-AFA6-22592E8E2D5C}"/>
          </ac:picMkLst>
        </pc:picChg>
      </pc:sldChg>
      <pc:sldChg chg="modSp add modNotesTx">
        <pc:chgData name="Pete Brown (WDG/PAX)" userId="34399653-5f2c-445e-a476-f92d920635ac" providerId="ADAL" clId="{1FBA9D6E-BB56-4353-9F51-AD97D91597DE}" dt="2019-05-07T23:07:35.568" v="3777" actId="6549"/>
        <pc:sldMkLst>
          <pc:docMk/>
          <pc:sldMk cId="2338224824" sldId="2001"/>
        </pc:sldMkLst>
        <pc:spChg chg="mod">
          <ac:chgData name="Pete Brown (WDG/PAX)" userId="34399653-5f2c-445e-a476-f92d920635ac" providerId="ADAL" clId="{1FBA9D6E-BB56-4353-9F51-AD97D91597DE}" dt="2019-05-07T19:31:14.280" v="781" actId="20577"/>
          <ac:spMkLst>
            <pc:docMk/>
            <pc:sldMk cId="2338224824" sldId="2001"/>
            <ac:spMk id="7" creationId="{22F4C121-4662-4AAA-B5F3-C522E47DA562}"/>
          </ac:spMkLst>
        </pc:spChg>
      </pc:sldChg>
      <pc:sldChg chg="modSp add ord">
        <pc:chgData name="Pete Brown (WDG/PAX)" userId="34399653-5f2c-445e-a476-f92d920635ac" providerId="ADAL" clId="{1FBA9D6E-BB56-4353-9F51-AD97D91597DE}" dt="2019-05-08T03:36:51.775" v="4184" actId="20577"/>
        <pc:sldMkLst>
          <pc:docMk/>
          <pc:sldMk cId="1465255582" sldId="2003"/>
        </pc:sldMkLst>
        <pc:spChg chg="mod">
          <ac:chgData name="Pete Brown (WDG/PAX)" userId="34399653-5f2c-445e-a476-f92d920635ac" providerId="ADAL" clId="{1FBA9D6E-BB56-4353-9F51-AD97D91597DE}" dt="2019-05-08T03:36:51.775" v="4184" actId="20577"/>
          <ac:spMkLst>
            <pc:docMk/>
            <pc:sldMk cId="1465255582" sldId="2003"/>
            <ac:spMk id="2" creationId="{871E2FA3-EF5E-475F-B94A-F430CC01FB3D}"/>
          </ac:spMkLst>
        </pc:spChg>
        <pc:spChg chg="mod">
          <ac:chgData name="Pete Brown (WDG/PAX)" userId="34399653-5f2c-445e-a476-f92d920635ac" providerId="ADAL" clId="{1FBA9D6E-BB56-4353-9F51-AD97D91597DE}" dt="2019-05-07T19:31:43.246" v="803" actId="20577"/>
          <ac:spMkLst>
            <pc:docMk/>
            <pc:sldMk cId="1465255582" sldId="2003"/>
            <ac:spMk id="32" creationId="{F612EF9D-4E2E-4F22-BA2C-555D692989DA}"/>
          </ac:spMkLst>
        </pc:spChg>
      </pc:sldChg>
      <pc:sldChg chg="modSp add ord">
        <pc:chgData name="Pete Brown (WDG/PAX)" userId="34399653-5f2c-445e-a476-f92d920635ac" providerId="ADAL" clId="{1FBA9D6E-BB56-4353-9F51-AD97D91597DE}" dt="2019-05-08T03:46:30.825" v="4391" actId="20577"/>
        <pc:sldMkLst>
          <pc:docMk/>
          <pc:sldMk cId="1008808687" sldId="2005"/>
        </pc:sldMkLst>
        <pc:spChg chg="mod">
          <ac:chgData name="Pete Brown (WDG/PAX)" userId="34399653-5f2c-445e-a476-f92d920635ac" providerId="ADAL" clId="{1FBA9D6E-BB56-4353-9F51-AD97D91597DE}" dt="2019-05-08T03:46:30.825" v="4391" actId="20577"/>
          <ac:spMkLst>
            <pc:docMk/>
            <pc:sldMk cId="1008808687" sldId="2005"/>
            <ac:spMk id="2" creationId="{871E2FA3-EF5E-475F-B94A-F430CC01FB3D}"/>
          </ac:spMkLst>
        </pc:spChg>
        <pc:spChg chg="mod">
          <ac:chgData name="Pete Brown (WDG/PAX)" userId="34399653-5f2c-445e-a476-f92d920635ac" providerId="ADAL" clId="{1FBA9D6E-BB56-4353-9F51-AD97D91597DE}" dt="2019-05-08T03:43:58.032" v="4232" actId="20577"/>
          <ac:spMkLst>
            <pc:docMk/>
            <pc:sldMk cId="1008808687" sldId="2005"/>
            <ac:spMk id="32" creationId="{F612EF9D-4E2E-4F22-BA2C-555D692989DA}"/>
          </ac:spMkLst>
        </pc:spChg>
      </pc:sldChg>
      <pc:sldChg chg="addSp delSp modSp add modTransition">
        <pc:chgData name="Pete Brown (WDG/PAX)" userId="34399653-5f2c-445e-a476-f92d920635ac" providerId="ADAL" clId="{1FBA9D6E-BB56-4353-9F51-AD97D91597DE}" dt="2019-05-07T22:15:48.361" v="2377" actId="207"/>
        <pc:sldMkLst>
          <pc:docMk/>
          <pc:sldMk cId="1425020874" sldId="2006"/>
        </pc:sldMkLst>
        <pc:spChg chg="del">
          <ac:chgData name="Pete Brown (WDG/PAX)" userId="34399653-5f2c-445e-a476-f92d920635ac" providerId="ADAL" clId="{1FBA9D6E-BB56-4353-9F51-AD97D91597DE}" dt="2019-05-07T22:01:52.655" v="1222"/>
          <ac:spMkLst>
            <pc:docMk/>
            <pc:sldMk cId="1425020874" sldId="2006"/>
            <ac:spMk id="2" creationId="{29142A01-460E-43DF-8466-ED9ED35CC211}"/>
          </ac:spMkLst>
        </pc:spChg>
        <pc:spChg chg="del">
          <ac:chgData name="Pete Brown (WDG/PAX)" userId="34399653-5f2c-445e-a476-f92d920635ac" providerId="ADAL" clId="{1FBA9D6E-BB56-4353-9F51-AD97D91597DE}" dt="2019-05-07T22:01:52.655" v="1222"/>
          <ac:spMkLst>
            <pc:docMk/>
            <pc:sldMk cId="1425020874" sldId="2006"/>
            <ac:spMk id="3" creationId="{366925BB-DE5F-403A-933A-2E100F43BF33}"/>
          </ac:spMkLst>
        </pc:spChg>
        <pc:spChg chg="add mod">
          <ac:chgData name="Pete Brown (WDG/PAX)" userId="34399653-5f2c-445e-a476-f92d920635ac" providerId="ADAL" clId="{1FBA9D6E-BB56-4353-9F51-AD97D91597DE}" dt="2019-05-07T22:15:48.361" v="2377" actId="207"/>
          <ac:spMkLst>
            <pc:docMk/>
            <pc:sldMk cId="1425020874" sldId="2006"/>
            <ac:spMk id="4" creationId="{D6A70689-913F-4CCA-8AD5-EA66CF8055EB}"/>
          </ac:spMkLst>
        </pc:spChg>
      </pc:sldChg>
      <pc:sldChg chg="modSp add">
        <pc:chgData name="Pete Brown (WDG/PAX)" userId="34399653-5f2c-445e-a476-f92d920635ac" providerId="ADAL" clId="{1FBA9D6E-BB56-4353-9F51-AD97D91597DE}" dt="2019-05-07T22:43:38.523" v="3457" actId="20577"/>
        <pc:sldMkLst>
          <pc:docMk/>
          <pc:sldMk cId="983825995" sldId="2007"/>
        </pc:sldMkLst>
        <pc:spChg chg="mod">
          <ac:chgData name="Pete Brown (WDG/PAX)" userId="34399653-5f2c-445e-a476-f92d920635ac" providerId="ADAL" clId="{1FBA9D6E-BB56-4353-9F51-AD97D91597DE}" dt="2019-05-07T22:43:38.523" v="3457" actId="20577"/>
          <ac:spMkLst>
            <pc:docMk/>
            <pc:sldMk cId="983825995" sldId="2007"/>
            <ac:spMk id="2" creationId="{871E2FA3-EF5E-475F-B94A-F430CC01FB3D}"/>
          </ac:spMkLst>
        </pc:spChg>
        <pc:spChg chg="mod">
          <ac:chgData name="Pete Brown (WDG/PAX)" userId="34399653-5f2c-445e-a476-f92d920635ac" providerId="ADAL" clId="{1FBA9D6E-BB56-4353-9F51-AD97D91597DE}" dt="2019-05-07T22:42:33.011" v="3264" actId="20577"/>
          <ac:spMkLst>
            <pc:docMk/>
            <pc:sldMk cId="983825995" sldId="2007"/>
            <ac:spMk id="32" creationId="{F612EF9D-4E2E-4F22-BA2C-555D692989DA}"/>
          </ac:spMkLst>
        </pc:spChg>
      </pc:sldChg>
      <pc:sldChg chg="modSp add">
        <pc:chgData name="Pete Brown (WDG/PAX)" userId="34399653-5f2c-445e-a476-f92d920635ac" providerId="ADAL" clId="{1FBA9D6E-BB56-4353-9F51-AD97D91597DE}" dt="2019-05-07T22:21:50.467" v="2782" actId="20577"/>
        <pc:sldMkLst>
          <pc:docMk/>
          <pc:sldMk cId="609563525" sldId="2008"/>
        </pc:sldMkLst>
        <pc:spChg chg="mod">
          <ac:chgData name="Pete Brown (WDG/PAX)" userId="34399653-5f2c-445e-a476-f92d920635ac" providerId="ADAL" clId="{1FBA9D6E-BB56-4353-9F51-AD97D91597DE}" dt="2019-05-07T22:21:50.467" v="2782" actId="20577"/>
          <ac:spMkLst>
            <pc:docMk/>
            <pc:sldMk cId="609563525" sldId="2008"/>
            <ac:spMk id="34" creationId="{7F3CAB47-D156-4ABE-B98B-2C470C473B38}"/>
          </ac:spMkLst>
        </pc:spChg>
      </pc:sldChg>
      <pc:sldChg chg="modSp add ord">
        <pc:chgData name="Pete Brown (WDG/PAX)" userId="34399653-5f2c-445e-a476-f92d920635ac" providerId="ADAL" clId="{1FBA9D6E-BB56-4353-9F51-AD97D91597DE}" dt="2019-05-07T22:16:04.876" v="2378" actId="108"/>
        <pc:sldMkLst>
          <pc:docMk/>
          <pc:sldMk cId="2125338372" sldId="2009"/>
        </pc:sldMkLst>
        <pc:spChg chg="mod">
          <ac:chgData name="Pete Brown (WDG/PAX)" userId="34399653-5f2c-445e-a476-f92d920635ac" providerId="ADAL" clId="{1FBA9D6E-BB56-4353-9F51-AD97D91597DE}" dt="2019-05-07T22:16:04.876" v="2378" actId="108"/>
          <ac:spMkLst>
            <pc:docMk/>
            <pc:sldMk cId="2125338372" sldId="2009"/>
            <ac:spMk id="4" creationId="{D6A70689-913F-4CCA-8AD5-EA66CF8055EB}"/>
          </ac:spMkLst>
        </pc:spChg>
      </pc:sldChg>
      <pc:sldChg chg="modSp add">
        <pc:chgData name="Pete Brown (WDG/PAX)" userId="34399653-5f2c-445e-a476-f92d920635ac" providerId="ADAL" clId="{1FBA9D6E-BB56-4353-9F51-AD97D91597DE}" dt="2019-05-07T22:35:20.084" v="3047" actId="20577"/>
        <pc:sldMkLst>
          <pc:docMk/>
          <pc:sldMk cId="504364133" sldId="2010"/>
        </pc:sldMkLst>
        <pc:spChg chg="mod">
          <ac:chgData name="Pete Brown (WDG/PAX)" userId="34399653-5f2c-445e-a476-f92d920635ac" providerId="ADAL" clId="{1FBA9D6E-BB56-4353-9F51-AD97D91597DE}" dt="2019-05-07T22:35:20.084" v="3047" actId="20577"/>
          <ac:spMkLst>
            <pc:docMk/>
            <pc:sldMk cId="504364133" sldId="2010"/>
            <ac:spMk id="2" creationId="{F05EE2A4-6AFD-45B8-929A-ACA4AF3644A1}"/>
          </ac:spMkLst>
        </pc:spChg>
      </pc:sldChg>
      <pc:sldChg chg="modSp add">
        <pc:chgData name="Pete Brown (WDG/PAX)" userId="34399653-5f2c-445e-a476-f92d920635ac" providerId="ADAL" clId="{1FBA9D6E-BB56-4353-9F51-AD97D91597DE}" dt="2019-05-07T22:31:58.287" v="2916" actId="20577"/>
        <pc:sldMkLst>
          <pc:docMk/>
          <pc:sldMk cId="929300489" sldId="2011"/>
        </pc:sldMkLst>
        <pc:spChg chg="mod">
          <ac:chgData name="Pete Brown (WDG/PAX)" userId="34399653-5f2c-445e-a476-f92d920635ac" providerId="ADAL" clId="{1FBA9D6E-BB56-4353-9F51-AD97D91597DE}" dt="2019-05-07T22:31:42.327" v="2892" actId="20577"/>
          <ac:spMkLst>
            <pc:docMk/>
            <pc:sldMk cId="929300489" sldId="2011"/>
            <ac:spMk id="2" creationId="{871E2FA3-EF5E-475F-B94A-F430CC01FB3D}"/>
          </ac:spMkLst>
        </pc:spChg>
        <pc:spChg chg="mod">
          <ac:chgData name="Pete Brown (WDG/PAX)" userId="34399653-5f2c-445e-a476-f92d920635ac" providerId="ADAL" clId="{1FBA9D6E-BB56-4353-9F51-AD97D91597DE}" dt="2019-05-07T22:31:58.287" v="2916" actId="20577"/>
          <ac:spMkLst>
            <pc:docMk/>
            <pc:sldMk cId="929300489" sldId="2011"/>
            <ac:spMk id="32" creationId="{F612EF9D-4E2E-4F22-BA2C-555D692989DA}"/>
          </ac:spMkLst>
        </pc:spChg>
      </pc:sldChg>
      <pc:sldChg chg="modSp add">
        <pc:chgData name="Pete Brown (WDG/PAX)" userId="34399653-5f2c-445e-a476-f92d920635ac" providerId="ADAL" clId="{1FBA9D6E-BB56-4353-9F51-AD97D91597DE}" dt="2019-05-07T22:42:56.388" v="3391" actId="20577"/>
        <pc:sldMkLst>
          <pc:docMk/>
          <pc:sldMk cId="977838274" sldId="2013"/>
        </pc:sldMkLst>
        <pc:spChg chg="mod">
          <ac:chgData name="Pete Brown (WDG/PAX)" userId="34399653-5f2c-445e-a476-f92d920635ac" providerId="ADAL" clId="{1FBA9D6E-BB56-4353-9F51-AD97D91597DE}" dt="2019-05-07T22:42:56.388" v="3391" actId="20577"/>
          <ac:spMkLst>
            <pc:docMk/>
            <pc:sldMk cId="977838274" sldId="2013"/>
            <ac:spMk id="2" creationId="{871E2FA3-EF5E-475F-B94A-F430CC01FB3D}"/>
          </ac:spMkLst>
        </pc:spChg>
      </pc:sldChg>
      <pc:sldChg chg="modSp add ord modTransition">
        <pc:chgData name="Pete Brown (WDG/PAX)" userId="34399653-5f2c-445e-a476-f92d920635ac" providerId="ADAL" clId="{1FBA9D6E-BB56-4353-9F51-AD97D91597DE}" dt="2019-05-08T03:48:40.335" v="4480" actId="20577"/>
        <pc:sldMkLst>
          <pc:docMk/>
          <pc:sldMk cId="1836239468" sldId="2016"/>
        </pc:sldMkLst>
        <pc:spChg chg="mod">
          <ac:chgData name="Pete Brown (WDG/PAX)" userId="34399653-5f2c-445e-a476-f92d920635ac" providerId="ADAL" clId="{1FBA9D6E-BB56-4353-9F51-AD97D91597DE}" dt="2019-05-08T03:48:40.335" v="4480" actId="20577"/>
          <ac:spMkLst>
            <pc:docMk/>
            <pc:sldMk cId="1836239468" sldId="2016"/>
            <ac:spMk id="7" creationId="{22F4C121-4662-4AAA-B5F3-C522E47DA562}"/>
          </ac:spMkLst>
        </pc:spChg>
      </pc:sldChg>
      <pc:sldMasterChg chg="addSp delSldLayout">
        <pc:chgData name="Pete Brown (WDG/PAX)" userId="34399653-5f2c-445e-a476-f92d920635ac" providerId="ADAL" clId="{1FBA9D6E-BB56-4353-9F51-AD97D91597DE}" dt="2019-05-07T22:15:21.091" v="2352" actId="2696"/>
        <pc:sldMasterMkLst>
          <pc:docMk/>
          <pc:sldMasterMk cId="2735910807" sldId="2147483648"/>
        </pc:sldMasterMkLst>
        <pc:spChg chg="add">
          <ac:chgData name="Pete Brown (WDG/PAX)" userId="34399653-5f2c-445e-a476-f92d920635ac" providerId="ADAL" clId="{1FBA9D6E-BB56-4353-9F51-AD97D91597DE}" dt="2019-04-26T15:25:44.143" v="422"/>
          <ac:spMkLst>
            <pc:docMk/>
            <pc:sldMasterMk cId="2735910807" sldId="2147483648"/>
            <ac:spMk id="17" creationId="{BBD10F3F-BB74-4B3E-9C05-B4ED09D03BDC}"/>
          </ac:spMkLst>
        </pc:spChg>
        <pc:spChg chg="add">
          <ac:chgData name="Pete Brown (WDG/PAX)" userId="34399653-5f2c-445e-a476-f92d920635ac" providerId="ADAL" clId="{1FBA9D6E-BB56-4353-9F51-AD97D91597DE}" dt="2019-05-07T22:09:55.072" v="1887"/>
          <ac:spMkLst>
            <pc:docMk/>
            <pc:sldMasterMk cId="2735910807" sldId="2147483648"/>
            <ac:spMk id="19" creationId="{29DA1761-AFE9-4F4B-B255-B3C33A45ABDD}"/>
          </ac:spMkLst>
        </pc:spChg>
      </pc:sldMasterChg>
      <pc:sldMasterChg chg="addSp delSp modSp">
        <pc:chgData name="Pete Brown (WDG/PAX)" userId="34399653-5f2c-445e-a476-f92d920635ac" providerId="ADAL" clId="{1FBA9D6E-BB56-4353-9F51-AD97D91597DE}" dt="2019-05-07T22:09:46.572" v="1886" actId="14100"/>
        <pc:sldMasterMkLst>
          <pc:docMk/>
          <pc:sldMasterMk cId="1282804975" sldId="2147483711"/>
        </pc:sldMasterMkLst>
        <pc:spChg chg="add del mod">
          <ac:chgData name="Pete Brown (WDG/PAX)" userId="34399653-5f2c-445e-a476-f92d920635ac" providerId="ADAL" clId="{1FBA9D6E-BB56-4353-9F51-AD97D91597DE}" dt="2019-05-07T22:08:41.534" v="1867" actId="478"/>
          <ac:spMkLst>
            <pc:docMk/>
            <pc:sldMasterMk cId="1282804975" sldId="2147483711"/>
            <ac:spMk id="4" creationId="{C30AA4C2-324E-4EE5-A62C-390D968C3253}"/>
          </ac:spMkLst>
        </pc:spChg>
        <pc:spChg chg="add mod">
          <ac:chgData name="Pete Brown (WDG/PAX)" userId="34399653-5f2c-445e-a476-f92d920635ac" providerId="ADAL" clId="{1FBA9D6E-BB56-4353-9F51-AD97D91597DE}" dt="2019-05-07T22:09:46.572" v="1886" actId="14100"/>
          <ac:spMkLst>
            <pc:docMk/>
            <pc:sldMasterMk cId="1282804975" sldId="2147483711"/>
            <ac:spMk id="5" creationId="{9142DF3E-F7EA-4D77-AC9C-02F20C4126B6}"/>
          </ac:spMkLst>
        </pc:spChg>
        <pc:spChg chg="add">
          <ac:chgData name="Pete Brown (WDG/PAX)" userId="34399653-5f2c-445e-a476-f92d920635ac" providerId="ADAL" clId="{1FBA9D6E-BB56-4353-9F51-AD97D91597DE}" dt="2019-04-26T15:25:47.848" v="423"/>
          <ac:spMkLst>
            <pc:docMk/>
            <pc:sldMasterMk cId="1282804975" sldId="2147483711"/>
            <ac:spMk id="17" creationId="{EBE9C125-FE60-4320-89C2-2EE34F9D34C9}"/>
          </ac:spMkLst>
        </pc:spChg>
      </pc:sldMasterChg>
    </pc:docChg>
  </pc:docChgLst>
  <pc:docChgLst>
    <pc:chgData name="Pete Brown (WDG/PAX)" userId="34399653-5f2c-445e-a476-f92d920635ac" providerId="ADAL" clId="{55032368-0849-424C-A541-7264CD6F815C}"/>
    <pc:docChg chg="undo custSel delSld modSld modSection">
      <pc:chgData name="Pete Brown (WDG/PAX)" userId="34399653-5f2c-445e-a476-f92d920635ac" providerId="ADAL" clId="{55032368-0849-424C-A541-7264CD6F815C}" dt="2019-05-23T19:13:24.961" v="307" actId="20577"/>
      <pc:docMkLst>
        <pc:docMk/>
      </pc:docMkLst>
      <pc:sldChg chg="modSp">
        <pc:chgData name="Pete Brown (WDG/PAX)" userId="34399653-5f2c-445e-a476-f92d920635ac" providerId="ADAL" clId="{55032368-0849-424C-A541-7264CD6F815C}" dt="2019-05-23T19:09:33.194" v="161" actId="20577"/>
        <pc:sldMkLst>
          <pc:docMk/>
          <pc:sldMk cId="3583846880" sldId="268"/>
        </pc:sldMkLst>
        <pc:spChg chg="mod">
          <ac:chgData name="Pete Brown (WDG/PAX)" userId="34399653-5f2c-445e-a476-f92d920635ac" providerId="ADAL" clId="{55032368-0849-424C-A541-7264CD6F815C}" dt="2019-05-23T19:09:05.551" v="22" actId="20577"/>
          <ac:spMkLst>
            <pc:docMk/>
            <pc:sldMk cId="3583846880" sldId="268"/>
            <ac:spMk id="32" creationId="{F612EF9D-4E2E-4F22-BA2C-555D692989DA}"/>
          </ac:spMkLst>
        </pc:spChg>
        <pc:spChg chg="mod">
          <ac:chgData name="Pete Brown (WDG/PAX)" userId="34399653-5f2c-445e-a476-f92d920635ac" providerId="ADAL" clId="{55032368-0849-424C-A541-7264CD6F815C}" dt="2019-05-23T19:09:33.194" v="161" actId="20577"/>
          <ac:spMkLst>
            <pc:docMk/>
            <pc:sldMk cId="3583846880" sldId="268"/>
            <ac:spMk id="34" creationId="{7F3CAB47-D156-4ABE-B98B-2C470C473B38}"/>
          </ac:spMkLst>
        </pc:spChg>
        <pc:graphicFrameChg chg="modGraphic">
          <ac:chgData name="Pete Brown (WDG/PAX)" userId="34399653-5f2c-445e-a476-f92d920635ac" providerId="ADAL" clId="{55032368-0849-424C-A541-7264CD6F815C}" dt="2019-05-23T19:08:55.703" v="15" actId="20577"/>
          <ac:graphicFrameMkLst>
            <pc:docMk/>
            <pc:sldMk cId="3583846880" sldId="268"/>
            <ac:graphicFrameMk id="2" creationId="{3BEA1BFC-DC52-4EBA-80A8-09C0625DE0FB}"/>
          </ac:graphicFrameMkLst>
        </pc:graphicFrameChg>
      </pc:sldChg>
      <pc:sldChg chg="modSp">
        <pc:chgData name="Pete Brown (WDG/PAX)" userId="34399653-5f2c-445e-a476-f92d920635ac" providerId="ADAL" clId="{55032368-0849-424C-A541-7264CD6F815C}" dt="2019-05-23T19:09:57.881" v="181" actId="20577"/>
        <pc:sldMkLst>
          <pc:docMk/>
          <pc:sldMk cId="1879305709" sldId="1818"/>
        </pc:sldMkLst>
        <pc:spChg chg="mod">
          <ac:chgData name="Pete Brown (WDG/PAX)" userId="34399653-5f2c-445e-a476-f92d920635ac" providerId="ADAL" clId="{55032368-0849-424C-A541-7264CD6F815C}" dt="2019-05-23T19:09:57.881" v="181" actId="20577"/>
          <ac:spMkLst>
            <pc:docMk/>
            <pc:sldMk cId="1879305709" sldId="1818"/>
            <ac:spMk id="15" creationId="{85125758-58B1-48A9-B61C-1A0D595DCF20}"/>
          </ac:spMkLst>
        </pc:spChg>
      </pc:sldChg>
      <pc:sldChg chg="addSp delSp modSp">
        <pc:chgData name="Pete Brown (WDG/PAX)" userId="34399653-5f2c-445e-a476-f92d920635ac" providerId="ADAL" clId="{55032368-0849-424C-A541-7264CD6F815C}" dt="2019-05-23T19:10:33.487" v="212" actId="20577"/>
        <pc:sldMkLst>
          <pc:docMk/>
          <pc:sldMk cId="386067438" sldId="2024"/>
        </pc:sldMkLst>
        <pc:spChg chg="add del mod">
          <ac:chgData name="Pete Brown (WDG/PAX)" userId="34399653-5f2c-445e-a476-f92d920635ac" providerId="ADAL" clId="{55032368-0849-424C-A541-7264CD6F815C}" dt="2019-05-23T19:10:33.487" v="212" actId="20577"/>
          <ac:spMkLst>
            <pc:docMk/>
            <pc:sldMk cId="386067438" sldId="2024"/>
            <ac:spMk id="4" creationId="{F204277B-E7AB-453E-A4AD-FD7772D1522B}"/>
          </ac:spMkLst>
        </pc:spChg>
      </pc:sldChg>
      <pc:sldChg chg="modSp">
        <pc:chgData name="Pete Brown (WDG/PAX)" userId="34399653-5f2c-445e-a476-f92d920635ac" providerId="ADAL" clId="{55032368-0849-424C-A541-7264CD6F815C}" dt="2019-05-23T19:10:55.764" v="214"/>
        <pc:sldMkLst>
          <pc:docMk/>
          <pc:sldMk cId="3184047108" sldId="2025"/>
        </pc:sldMkLst>
        <pc:spChg chg="mod">
          <ac:chgData name="Pete Brown (WDG/PAX)" userId="34399653-5f2c-445e-a476-f92d920635ac" providerId="ADAL" clId="{55032368-0849-424C-A541-7264CD6F815C}" dt="2019-05-23T19:10:55.764" v="214"/>
          <ac:spMkLst>
            <pc:docMk/>
            <pc:sldMk cId="3184047108" sldId="2025"/>
            <ac:spMk id="4" creationId="{07A77B04-27E9-427B-A3EC-45ECD8D5F960}"/>
          </ac:spMkLst>
        </pc:spChg>
      </pc:sldChg>
      <pc:sldChg chg="modSp">
        <pc:chgData name="Pete Brown (WDG/PAX)" userId="34399653-5f2c-445e-a476-f92d920635ac" providerId="ADAL" clId="{55032368-0849-424C-A541-7264CD6F815C}" dt="2019-05-23T19:10:48.979" v="213"/>
        <pc:sldMkLst>
          <pc:docMk/>
          <pc:sldMk cId="1949530123" sldId="2026"/>
        </pc:sldMkLst>
        <pc:spChg chg="mod">
          <ac:chgData name="Pete Brown (WDG/PAX)" userId="34399653-5f2c-445e-a476-f92d920635ac" providerId="ADAL" clId="{55032368-0849-424C-A541-7264CD6F815C}" dt="2019-05-23T19:10:48.979" v="213"/>
          <ac:spMkLst>
            <pc:docMk/>
            <pc:sldMk cId="1949530123" sldId="2026"/>
            <ac:spMk id="4" creationId="{67B19F08-7D0D-4CA2-B101-436AA1739B8F}"/>
          </ac:spMkLst>
        </pc:spChg>
      </pc:sldChg>
      <pc:sldChg chg="modSp">
        <pc:chgData name="Pete Brown (WDG/PAX)" userId="34399653-5f2c-445e-a476-f92d920635ac" providerId="ADAL" clId="{55032368-0849-424C-A541-7264CD6F815C}" dt="2019-05-23T19:13:24.961" v="307" actId="20577"/>
        <pc:sldMkLst>
          <pc:docMk/>
          <pc:sldMk cId="1345591448" sldId="2028"/>
        </pc:sldMkLst>
        <pc:spChg chg="mod">
          <ac:chgData name="Pete Brown (WDG/PAX)" userId="34399653-5f2c-445e-a476-f92d920635ac" providerId="ADAL" clId="{55032368-0849-424C-A541-7264CD6F815C}" dt="2019-05-23T19:13:24.961" v="307" actId="20577"/>
          <ac:spMkLst>
            <pc:docMk/>
            <pc:sldMk cId="1345591448" sldId="2028"/>
            <ac:spMk id="2" creationId="{871E2FA3-EF5E-475F-B94A-F430CC01FB3D}"/>
          </ac:spMkLst>
        </pc:spChg>
      </pc:sldChg>
      <pc:sldChg chg="modNotesTx">
        <pc:chgData name="Pete Brown (WDG/PAX)" userId="34399653-5f2c-445e-a476-f92d920635ac" providerId="ADAL" clId="{55032368-0849-424C-A541-7264CD6F815C}" dt="2019-05-23T19:11:49.839" v="254" actId="6549"/>
        <pc:sldMkLst>
          <pc:docMk/>
          <pc:sldMk cId="367299144" sldId="203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F98FC1-8F1D-462D-9685-B65F7072C19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C8CE74E-1863-450E-95B1-26F683AE96E3}">
      <dgm:prSet/>
      <dgm:spPr>
        <a:solidFill>
          <a:schemeClr val="accent5">
            <a:lumMod val="75000"/>
          </a:schemeClr>
        </a:solidFill>
      </dgm:spPr>
      <dgm:t>
        <a:bodyPr/>
        <a:lstStyle/>
        <a:p>
          <a:r>
            <a:rPr lang="en-US" baseline="0"/>
            <a:t>PowerShell</a:t>
          </a:r>
          <a:endParaRPr lang="en-US"/>
        </a:p>
      </dgm:t>
    </dgm:pt>
    <dgm:pt modelId="{941AE6A6-DD42-4B26-8B90-9F5803195F36}" type="parTrans" cxnId="{C828D9C4-DBA7-4783-B2F6-0C95F85DFD32}">
      <dgm:prSet/>
      <dgm:spPr/>
      <dgm:t>
        <a:bodyPr/>
        <a:lstStyle/>
        <a:p>
          <a:endParaRPr lang="en-US"/>
        </a:p>
      </dgm:t>
    </dgm:pt>
    <dgm:pt modelId="{D48EA63F-A3D4-4BC8-9FFB-661111B72502}" type="sibTrans" cxnId="{C828D9C4-DBA7-4783-B2F6-0C95F85DFD32}">
      <dgm:prSet/>
      <dgm:spPr/>
      <dgm:t>
        <a:bodyPr/>
        <a:lstStyle/>
        <a:p>
          <a:endParaRPr lang="en-US"/>
        </a:p>
      </dgm:t>
    </dgm:pt>
    <dgm:pt modelId="{64C3C14D-5C11-400A-8836-3A0135D7CC6E}">
      <dgm:prSet/>
      <dgm:spPr>
        <a:solidFill>
          <a:schemeClr val="tx1"/>
        </a:solidFill>
      </dgm:spPr>
      <dgm:t>
        <a:bodyPr/>
        <a:lstStyle/>
        <a:p>
          <a:r>
            <a:rPr lang="en-US" baseline="0"/>
            <a:t>cmd.exe</a:t>
          </a:r>
          <a:endParaRPr lang="en-US"/>
        </a:p>
      </dgm:t>
    </dgm:pt>
    <dgm:pt modelId="{041A3612-A342-4A72-A10F-28E4C87C9AFE}" type="parTrans" cxnId="{3DBEF8A0-943B-49A9-95DA-CEC3EC69E008}">
      <dgm:prSet/>
      <dgm:spPr/>
      <dgm:t>
        <a:bodyPr/>
        <a:lstStyle/>
        <a:p>
          <a:endParaRPr lang="en-US"/>
        </a:p>
      </dgm:t>
    </dgm:pt>
    <dgm:pt modelId="{777120F6-895E-45DA-A81B-3E3A7A4DDA26}" type="sibTrans" cxnId="{3DBEF8A0-943B-49A9-95DA-CEC3EC69E008}">
      <dgm:prSet/>
      <dgm:spPr/>
      <dgm:t>
        <a:bodyPr/>
        <a:lstStyle/>
        <a:p>
          <a:endParaRPr lang="en-US"/>
        </a:p>
      </dgm:t>
    </dgm:pt>
    <dgm:pt modelId="{B5C29269-8593-44B4-88C6-33265F4AADB0}">
      <dgm:prSet/>
      <dgm:spPr>
        <a:solidFill>
          <a:schemeClr val="accent6">
            <a:lumMod val="75000"/>
          </a:schemeClr>
        </a:solidFill>
      </dgm:spPr>
      <dgm:t>
        <a:bodyPr/>
        <a:lstStyle/>
        <a:p>
          <a:r>
            <a:rPr lang="en-US" baseline="0"/>
            <a:t>Windows Subsystem for Linux 1</a:t>
          </a:r>
          <a:endParaRPr lang="en-US"/>
        </a:p>
      </dgm:t>
    </dgm:pt>
    <dgm:pt modelId="{E2DA2C11-B2FD-4BD4-A40C-C267739F9947}" type="parTrans" cxnId="{3FA9C040-B83E-4E4C-8F34-50ADBB489359}">
      <dgm:prSet/>
      <dgm:spPr/>
      <dgm:t>
        <a:bodyPr/>
        <a:lstStyle/>
        <a:p>
          <a:endParaRPr lang="en-US"/>
        </a:p>
      </dgm:t>
    </dgm:pt>
    <dgm:pt modelId="{043762EC-A2E0-409B-9C82-66C2F207834C}" type="sibTrans" cxnId="{3FA9C040-B83E-4E4C-8F34-50ADBB489359}">
      <dgm:prSet/>
      <dgm:spPr/>
      <dgm:t>
        <a:bodyPr/>
        <a:lstStyle/>
        <a:p>
          <a:endParaRPr lang="en-US"/>
        </a:p>
      </dgm:t>
    </dgm:pt>
    <dgm:pt modelId="{0683E35B-B918-449B-90DF-F675C72E2B87}">
      <dgm:prSet/>
      <dgm:spPr>
        <a:solidFill>
          <a:schemeClr val="accent2">
            <a:lumMod val="75000"/>
          </a:schemeClr>
        </a:solidFill>
      </dgm:spPr>
      <dgm:t>
        <a:bodyPr/>
        <a:lstStyle/>
        <a:p>
          <a:r>
            <a:rPr lang="en-US"/>
            <a:t>Windows Subsystem for Linux 2</a:t>
          </a:r>
        </a:p>
      </dgm:t>
    </dgm:pt>
    <dgm:pt modelId="{C9F2094E-E5C8-4522-81E3-A2C93BF274E3}" type="parTrans" cxnId="{3590DD1A-D35E-48A5-9E4E-E5B21D3B4EC0}">
      <dgm:prSet/>
      <dgm:spPr/>
      <dgm:t>
        <a:bodyPr/>
        <a:lstStyle/>
        <a:p>
          <a:endParaRPr lang="en-US"/>
        </a:p>
      </dgm:t>
    </dgm:pt>
    <dgm:pt modelId="{943CB78F-FA58-498C-9E81-DB625DCC805F}" type="sibTrans" cxnId="{3590DD1A-D35E-48A5-9E4E-E5B21D3B4EC0}">
      <dgm:prSet/>
      <dgm:spPr/>
      <dgm:t>
        <a:bodyPr/>
        <a:lstStyle/>
        <a:p>
          <a:endParaRPr lang="en-US"/>
        </a:p>
      </dgm:t>
    </dgm:pt>
    <dgm:pt modelId="{533CE6D3-E7A1-4115-BA76-C3C72925538F}" type="pres">
      <dgm:prSet presAssocID="{06F98FC1-8F1D-462D-9685-B65F7072C199}" presName="diagram" presStyleCnt="0">
        <dgm:presLayoutVars>
          <dgm:dir/>
          <dgm:resizeHandles val="exact"/>
        </dgm:presLayoutVars>
      </dgm:prSet>
      <dgm:spPr/>
    </dgm:pt>
    <dgm:pt modelId="{161AAECA-4F2B-49A7-B4D7-24DD83707754}" type="pres">
      <dgm:prSet presAssocID="{BC8CE74E-1863-450E-95B1-26F683AE96E3}" presName="node" presStyleLbl="node1" presStyleIdx="0" presStyleCnt="4">
        <dgm:presLayoutVars>
          <dgm:bulletEnabled val="1"/>
        </dgm:presLayoutVars>
      </dgm:prSet>
      <dgm:spPr/>
    </dgm:pt>
    <dgm:pt modelId="{8F502826-D284-4DF0-B6A4-B5F02E3C0B9E}" type="pres">
      <dgm:prSet presAssocID="{D48EA63F-A3D4-4BC8-9FFB-661111B72502}" presName="sibTrans" presStyleCnt="0"/>
      <dgm:spPr/>
    </dgm:pt>
    <dgm:pt modelId="{0D6663C2-B355-4856-8008-4974EC519B0C}" type="pres">
      <dgm:prSet presAssocID="{64C3C14D-5C11-400A-8836-3A0135D7CC6E}" presName="node" presStyleLbl="node1" presStyleIdx="1" presStyleCnt="4">
        <dgm:presLayoutVars>
          <dgm:bulletEnabled val="1"/>
        </dgm:presLayoutVars>
      </dgm:prSet>
      <dgm:spPr/>
    </dgm:pt>
    <dgm:pt modelId="{CE0940AB-0DD6-496C-A6C0-BF562A664EFD}" type="pres">
      <dgm:prSet presAssocID="{777120F6-895E-45DA-A81B-3E3A7A4DDA26}" presName="sibTrans" presStyleCnt="0"/>
      <dgm:spPr/>
    </dgm:pt>
    <dgm:pt modelId="{C5E5B8F8-41DB-4201-94B2-C790B068B218}" type="pres">
      <dgm:prSet presAssocID="{B5C29269-8593-44B4-88C6-33265F4AADB0}" presName="node" presStyleLbl="node1" presStyleIdx="2" presStyleCnt="4">
        <dgm:presLayoutVars>
          <dgm:bulletEnabled val="1"/>
        </dgm:presLayoutVars>
      </dgm:prSet>
      <dgm:spPr/>
    </dgm:pt>
    <dgm:pt modelId="{66C732C6-2375-4999-ACEB-3821D7192A4E}" type="pres">
      <dgm:prSet presAssocID="{043762EC-A2E0-409B-9C82-66C2F207834C}" presName="sibTrans" presStyleCnt="0"/>
      <dgm:spPr/>
    </dgm:pt>
    <dgm:pt modelId="{324982E5-1FBD-4A75-89C2-84E8CC0E699E}" type="pres">
      <dgm:prSet presAssocID="{0683E35B-B918-449B-90DF-F675C72E2B87}" presName="node" presStyleLbl="node1" presStyleIdx="3" presStyleCnt="4">
        <dgm:presLayoutVars>
          <dgm:bulletEnabled val="1"/>
        </dgm:presLayoutVars>
      </dgm:prSet>
      <dgm:spPr/>
    </dgm:pt>
  </dgm:ptLst>
  <dgm:cxnLst>
    <dgm:cxn modelId="{3590DD1A-D35E-48A5-9E4E-E5B21D3B4EC0}" srcId="{06F98FC1-8F1D-462D-9685-B65F7072C199}" destId="{0683E35B-B918-449B-90DF-F675C72E2B87}" srcOrd="3" destOrd="0" parTransId="{C9F2094E-E5C8-4522-81E3-A2C93BF274E3}" sibTransId="{943CB78F-FA58-498C-9E81-DB625DCC805F}"/>
    <dgm:cxn modelId="{3EA19C21-0A41-4ABB-A65B-DF9564AED181}" type="presOf" srcId="{B5C29269-8593-44B4-88C6-33265F4AADB0}" destId="{C5E5B8F8-41DB-4201-94B2-C790B068B218}" srcOrd="0" destOrd="0" presId="urn:microsoft.com/office/officeart/2005/8/layout/default"/>
    <dgm:cxn modelId="{A158642F-6FA3-4429-8C55-3A7D5F8D201C}" type="presOf" srcId="{0683E35B-B918-449B-90DF-F675C72E2B87}" destId="{324982E5-1FBD-4A75-89C2-84E8CC0E699E}" srcOrd="0" destOrd="0" presId="urn:microsoft.com/office/officeart/2005/8/layout/default"/>
    <dgm:cxn modelId="{3FA9C040-B83E-4E4C-8F34-50ADBB489359}" srcId="{06F98FC1-8F1D-462D-9685-B65F7072C199}" destId="{B5C29269-8593-44B4-88C6-33265F4AADB0}" srcOrd="2" destOrd="0" parTransId="{E2DA2C11-B2FD-4BD4-A40C-C267739F9947}" sibTransId="{043762EC-A2E0-409B-9C82-66C2F207834C}"/>
    <dgm:cxn modelId="{FD7CA448-CB68-42E1-8A57-E6A845A274C6}" type="presOf" srcId="{06F98FC1-8F1D-462D-9685-B65F7072C199}" destId="{533CE6D3-E7A1-4115-BA76-C3C72925538F}" srcOrd="0" destOrd="0" presId="urn:microsoft.com/office/officeart/2005/8/layout/default"/>
    <dgm:cxn modelId="{96E0AF8A-A696-4136-89EE-5C69EBBB44CE}" type="presOf" srcId="{64C3C14D-5C11-400A-8836-3A0135D7CC6E}" destId="{0D6663C2-B355-4856-8008-4974EC519B0C}" srcOrd="0" destOrd="0" presId="urn:microsoft.com/office/officeart/2005/8/layout/default"/>
    <dgm:cxn modelId="{3DBEF8A0-943B-49A9-95DA-CEC3EC69E008}" srcId="{06F98FC1-8F1D-462D-9685-B65F7072C199}" destId="{64C3C14D-5C11-400A-8836-3A0135D7CC6E}" srcOrd="1" destOrd="0" parTransId="{041A3612-A342-4A72-A10F-28E4C87C9AFE}" sibTransId="{777120F6-895E-45DA-A81B-3E3A7A4DDA26}"/>
    <dgm:cxn modelId="{C828D9C4-DBA7-4783-B2F6-0C95F85DFD32}" srcId="{06F98FC1-8F1D-462D-9685-B65F7072C199}" destId="{BC8CE74E-1863-450E-95B1-26F683AE96E3}" srcOrd="0" destOrd="0" parTransId="{941AE6A6-DD42-4B26-8B90-9F5803195F36}" sibTransId="{D48EA63F-A3D4-4BC8-9FFB-661111B72502}"/>
    <dgm:cxn modelId="{385726D1-4112-48AD-84CC-F3FFEDDA9F38}" type="presOf" srcId="{BC8CE74E-1863-450E-95B1-26F683AE96E3}" destId="{161AAECA-4F2B-49A7-B4D7-24DD83707754}" srcOrd="0" destOrd="0" presId="urn:microsoft.com/office/officeart/2005/8/layout/default"/>
    <dgm:cxn modelId="{1F863E84-D618-4617-BB34-8481D885A317}" type="presParOf" srcId="{533CE6D3-E7A1-4115-BA76-C3C72925538F}" destId="{161AAECA-4F2B-49A7-B4D7-24DD83707754}" srcOrd="0" destOrd="0" presId="urn:microsoft.com/office/officeart/2005/8/layout/default"/>
    <dgm:cxn modelId="{75398E19-E272-4953-8704-E0CB36AC67FC}" type="presParOf" srcId="{533CE6D3-E7A1-4115-BA76-C3C72925538F}" destId="{8F502826-D284-4DF0-B6A4-B5F02E3C0B9E}" srcOrd="1" destOrd="0" presId="urn:microsoft.com/office/officeart/2005/8/layout/default"/>
    <dgm:cxn modelId="{554F61F9-20FD-4494-85AF-745D75CD4094}" type="presParOf" srcId="{533CE6D3-E7A1-4115-BA76-C3C72925538F}" destId="{0D6663C2-B355-4856-8008-4974EC519B0C}" srcOrd="2" destOrd="0" presId="urn:microsoft.com/office/officeart/2005/8/layout/default"/>
    <dgm:cxn modelId="{7FC3ECBE-E404-41E7-92E6-6B1CF18AF7F0}" type="presParOf" srcId="{533CE6D3-E7A1-4115-BA76-C3C72925538F}" destId="{CE0940AB-0DD6-496C-A6C0-BF562A664EFD}" srcOrd="3" destOrd="0" presId="urn:microsoft.com/office/officeart/2005/8/layout/default"/>
    <dgm:cxn modelId="{23FE33EA-71F0-4DE5-B361-5C68905D2EBF}" type="presParOf" srcId="{533CE6D3-E7A1-4115-BA76-C3C72925538F}" destId="{C5E5B8F8-41DB-4201-94B2-C790B068B218}" srcOrd="4" destOrd="0" presId="urn:microsoft.com/office/officeart/2005/8/layout/default"/>
    <dgm:cxn modelId="{E926191C-554B-46EC-A28D-83EC844B72E6}" type="presParOf" srcId="{533CE6D3-E7A1-4115-BA76-C3C72925538F}" destId="{66C732C6-2375-4999-ACEB-3821D7192A4E}" srcOrd="5" destOrd="0" presId="urn:microsoft.com/office/officeart/2005/8/layout/default"/>
    <dgm:cxn modelId="{10C1AA87-A93C-4F41-AE15-A7D104F58D9C}" type="presParOf" srcId="{533CE6D3-E7A1-4115-BA76-C3C72925538F}" destId="{324982E5-1FBD-4A75-89C2-84E8CC0E699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AAECA-4F2B-49A7-B4D7-24DD83707754}">
      <dsp:nvSpPr>
        <dsp:cNvPr id="0" name=""/>
        <dsp:cNvSpPr/>
      </dsp:nvSpPr>
      <dsp:spPr>
        <a:xfrm>
          <a:off x="3228" y="24454"/>
          <a:ext cx="2561018" cy="1536611"/>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PowerShell</a:t>
          </a:r>
          <a:endParaRPr lang="en-US" sz="2800" kern="1200"/>
        </a:p>
      </dsp:txBody>
      <dsp:txXfrm>
        <a:off x="3228" y="24454"/>
        <a:ext cx="2561018" cy="1536611"/>
      </dsp:txXfrm>
    </dsp:sp>
    <dsp:sp modelId="{0D6663C2-B355-4856-8008-4974EC519B0C}">
      <dsp:nvSpPr>
        <dsp:cNvPr id="0" name=""/>
        <dsp:cNvSpPr/>
      </dsp:nvSpPr>
      <dsp:spPr>
        <a:xfrm>
          <a:off x="2820349" y="24454"/>
          <a:ext cx="2561018" cy="1536611"/>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cmd.exe</a:t>
          </a:r>
          <a:endParaRPr lang="en-US" sz="2800" kern="1200"/>
        </a:p>
      </dsp:txBody>
      <dsp:txXfrm>
        <a:off x="2820349" y="24454"/>
        <a:ext cx="2561018" cy="1536611"/>
      </dsp:txXfrm>
    </dsp:sp>
    <dsp:sp modelId="{C5E5B8F8-41DB-4201-94B2-C790B068B218}">
      <dsp:nvSpPr>
        <dsp:cNvPr id="0" name=""/>
        <dsp:cNvSpPr/>
      </dsp:nvSpPr>
      <dsp:spPr>
        <a:xfrm>
          <a:off x="5637469" y="24454"/>
          <a:ext cx="2561018" cy="1536611"/>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Windows Subsystem for Linux 1</a:t>
          </a:r>
          <a:endParaRPr lang="en-US" sz="2800" kern="1200"/>
        </a:p>
      </dsp:txBody>
      <dsp:txXfrm>
        <a:off x="5637469" y="24454"/>
        <a:ext cx="2561018" cy="1536611"/>
      </dsp:txXfrm>
    </dsp:sp>
    <dsp:sp modelId="{324982E5-1FBD-4A75-89C2-84E8CC0E699E}">
      <dsp:nvSpPr>
        <dsp:cNvPr id="0" name=""/>
        <dsp:cNvSpPr/>
      </dsp:nvSpPr>
      <dsp:spPr>
        <a:xfrm>
          <a:off x="8454590" y="24454"/>
          <a:ext cx="2561018" cy="1536611"/>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Windows Subsystem for Linux 2</a:t>
          </a:r>
        </a:p>
      </dsp:txBody>
      <dsp:txXfrm>
        <a:off x="8454590" y="24454"/>
        <a:ext cx="2561018" cy="153661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383AF-B2BC-4059-83EA-140B2193DBE0}" type="datetimeFigureOut">
              <a:rPr lang="en-US" smtClean="0"/>
              <a:t>6/22/2019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B8F9C-470E-4439-A620-ED6893BACFC3}" type="slidenum">
              <a:rPr lang="en-US" smtClean="0"/>
              <a:t>‹#›</a:t>
            </a:fld>
            <a:endParaRPr lang="en-US"/>
          </a:p>
        </p:txBody>
      </p:sp>
    </p:spTree>
    <p:extLst>
      <p:ext uri="{BB962C8B-B14F-4D97-AF65-F5344CB8AC3E}">
        <p14:creationId xmlns:p14="http://schemas.microsoft.com/office/powerpoint/2010/main" val="21098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9P_(protoco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afternoon </a:t>
            </a:r>
            <a:r>
              <a:rPr lang="en-US" dirty="0"/>
              <a:t>guys. I’m Dinesh Kumar working as Product Manager for Data sources team at Syncfusion Software.</a:t>
            </a:r>
          </a:p>
          <a:p>
            <a:r>
              <a:rPr lang="en-US" dirty="0"/>
              <a:t>I’m excited to be here today to talk with you about one of my favorite topics: what’s new for the command line in Windows.</a:t>
            </a:r>
          </a:p>
          <a:p>
            <a:endParaRPr lang="en-US" dirty="0"/>
          </a:p>
          <a:p>
            <a:r>
              <a:rPr lang="en-US" dirty="0"/>
              <a:t>Before that, in a Windows machine I know we can run a Linux OS. In what all ways we can?</a:t>
            </a:r>
          </a:p>
          <a:p>
            <a:pPr marL="228600" indent="-228600">
              <a:buAutoNum type="arabicPeriod"/>
            </a:pPr>
            <a:r>
              <a:rPr lang="en-US" dirty="0"/>
              <a:t>Docker</a:t>
            </a:r>
          </a:p>
          <a:p>
            <a:pPr marL="228600" indent="-228600">
              <a:buAutoNum type="arabicPeriod"/>
            </a:pPr>
            <a:r>
              <a:rPr lang="en-US" dirty="0"/>
              <a:t>VM</a:t>
            </a:r>
          </a:p>
          <a:p>
            <a:pPr marL="228600" indent="-228600">
              <a:buAutoNum type="arabicPeriod"/>
            </a:pPr>
            <a:r>
              <a:rPr lang="en-US" dirty="0"/>
              <a:t>..</a:t>
            </a:r>
          </a:p>
          <a:p>
            <a:pPr marL="228600" indent="-228600">
              <a:buAutoNum type="arabicPeriod"/>
            </a:pPr>
            <a:endParaRPr lang="en-US" dirty="0"/>
          </a:p>
          <a:p>
            <a:pPr marL="0" indent="0">
              <a:buNone/>
            </a:pPr>
            <a:r>
              <a:rPr lang="en-US" dirty="0"/>
              <a:t>Ok. Let it be as it is for now. </a:t>
            </a:r>
          </a:p>
        </p:txBody>
      </p:sp>
      <p:sp>
        <p:nvSpPr>
          <p:cNvPr id="4" name="Slide Number Placeholder 3"/>
          <p:cNvSpPr>
            <a:spLocks noGrp="1"/>
          </p:cNvSpPr>
          <p:nvPr>
            <p:ph type="sldNum" sz="quarter" idx="5"/>
          </p:nvPr>
        </p:nvSpPr>
        <p:spPr/>
        <p:txBody>
          <a:bodyPr/>
          <a:lstStyle/>
          <a:p>
            <a:fld id="{6EEB8F9C-470E-4439-A620-ED6893BACFC3}" type="slidenum">
              <a:rPr lang="en-US" smtClean="0"/>
              <a:t>1</a:t>
            </a:fld>
            <a:endParaRPr lang="en-US"/>
          </a:p>
        </p:txBody>
      </p:sp>
    </p:spTree>
    <p:extLst>
      <p:ext uri="{BB962C8B-B14F-4D97-AF65-F5344CB8AC3E}">
        <p14:creationId xmlns:p14="http://schemas.microsoft.com/office/powerpoint/2010/main" val="3183161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Segoe UI"/>
              </a:rPr>
              <a:t>Linux is rapidly-evolving and adding new features. These need to be reimplemented in our translation layer.</a:t>
            </a:r>
          </a:p>
          <a:p>
            <a:r>
              <a:rPr lang="en-US" dirty="0"/>
              <a:t>This adds a delay between when the Kernel adds a feature and when it’s available to our users</a:t>
            </a:r>
          </a:p>
          <a:p>
            <a:pPr marL="0" indent="0">
              <a:buFontTx/>
              <a:buNone/>
            </a:pPr>
            <a:r>
              <a:rPr lang="en-US" dirty="0"/>
              <a:t>We want users to have the latest and greatest functionality</a:t>
            </a:r>
            <a:endParaRPr lang="en-US" dirty="0">
              <a:cs typeface="Segoe UI"/>
            </a:endParaRPr>
          </a:p>
          <a:p>
            <a:pPr marL="0" indent="0">
              <a:buNone/>
            </a:pPr>
            <a:endParaRPr lang="en-US" dirty="0"/>
          </a:p>
          <a:p>
            <a:pPr marL="0" indent="0">
              <a:buFontTx/>
              <a:buNone/>
            </a:pPr>
            <a:r>
              <a:rPr lang="en-US" dirty="0">
                <a:cs typeface="Segoe UI"/>
              </a:rPr>
              <a:t>Windows is a powerful and flexible platform but there are fundamental differences between Windows kernel and Linux Kernel</a:t>
            </a:r>
          </a:p>
          <a:p>
            <a:pPr marL="628650" lvl="1" indent="-171450">
              <a:buFontTx/>
              <a:buChar char="-"/>
            </a:pPr>
            <a:r>
              <a:rPr lang="en-US" dirty="0">
                <a:cs typeface="Segoe UI"/>
              </a:rPr>
              <a:t>Filesystem</a:t>
            </a:r>
          </a:p>
          <a:p>
            <a:pPr marL="628650" lvl="1" indent="-171450">
              <a:buFontTx/>
              <a:buChar char="-"/>
            </a:pPr>
            <a:r>
              <a:rPr lang="en-US" dirty="0">
                <a:cs typeface="Segoe UI"/>
              </a:rPr>
              <a:t>Permission model</a:t>
            </a:r>
          </a:p>
          <a:p>
            <a:pPr marL="628650" lvl="1" indent="-171450">
              <a:buFontTx/>
              <a:buChar char="-"/>
            </a:pPr>
            <a:r>
              <a:rPr lang="en-US" dirty="0">
                <a:cs typeface="Segoe UI"/>
              </a:rPr>
              <a:t>Memory manager</a:t>
            </a:r>
          </a:p>
          <a:p>
            <a:pPr marL="628650" lvl="1" indent="-171450">
              <a:buFontTx/>
              <a:buChar char="-"/>
            </a:pPr>
            <a:r>
              <a:rPr lang="en-US" dirty="0">
                <a:cs typeface="Segoe UI"/>
              </a:rPr>
              <a:t>Device model</a:t>
            </a:r>
          </a:p>
          <a:p>
            <a:r>
              <a:rPr lang="en-US" dirty="0">
                <a:cs typeface="Segoe UI"/>
              </a:rPr>
              <a:t>These differences can cause performance or compatibility issues.</a:t>
            </a:r>
          </a:p>
          <a:p>
            <a:pPr marL="0" indent="0">
              <a:buFontTx/>
              <a:buNone/>
            </a:pPr>
            <a:endParaRPr lang="en-US" dirty="0">
              <a:cs typeface="Segoe UI"/>
            </a:endParaRPr>
          </a:p>
          <a:p>
            <a:pPr marL="0" indent="0">
              <a:buFontTx/>
              <a:buNone/>
            </a:pPr>
            <a:r>
              <a:rPr lang="en-US" dirty="0">
                <a:cs typeface="Segoe UI"/>
              </a:rPr>
              <a:t>For example, Implementing filesystem semantics on top of Windows causes slowdown. </a:t>
            </a:r>
          </a:p>
          <a:p>
            <a:pPr marL="628650" lvl="1" indent="-171450">
              <a:buFontTx/>
              <a:buChar char="-"/>
            </a:pPr>
            <a:r>
              <a:rPr lang="en-US" dirty="0">
                <a:cs typeface="Segoe UI"/>
              </a:rPr>
              <a:t>This is the primary reason why file IO is slow in WSL1</a:t>
            </a:r>
            <a:endParaRPr lang="en-US" dirty="0"/>
          </a:p>
          <a:p>
            <a:endParaRPr lang="en-US" dirty="0"/>
          </a:p>
        </p:txBody>
      </p:sp>
      <p:sp>
        <p:nvSpPr>
          <p:cNvPr id="4" name="Slide Number Placeholder 3"/>
          <p:cNvSpPr>
            <a:spLocks noGrp="1"/>
          </p:cNvSpPr>
          <p:nvPr>
            <p:ph type="sldNum" sz="quarter" idx="5"/>
          </p:nvPr>
        </p:nvSpPr>
        <p:spPr/>
        <p:txBody>
          <a:bodyPr/>
          <a:lstStyle/>
          <a:p>
            <a:fld id="{CEF8D307-8CBB-4956-8EAA-C273703D9AD4}" type="slidenum">
              <a:rPr lang="en-US" smtClean="0"/>
              <a:t>10</a:t>
            </a:fld>
            <a:endParaRPr lang="en-US"/>
          </a:p>
        </p:txBody>
      </p:sp>
    </p:spTree>
    <p:extLst>
      <p:ext uri="{BB962C8B-B14F-4D97-AF65-F5344CB8AC3E}">
        <p14:creationId xmlns:p14="http://schemas.microsoft.com/office/powerpoint/2010/main" val="632546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lap through WSL 1 from the basics to some really interesting tips.</a:t>
            </a:r>
          </a:p>
        </p:txBody>
      </p:sp>
      <p:sp>
        <p:nvSpPr>
          <p:cNvPr id="4" name="Slide Number Placeholder 3"/>
          <p:cNvSpPr>
            <a:spLocks noGrp="1"/>
          </p:cNvSpPr>
          <p:nvPr>
            <p:ph type="sldNum" sz="quarter" idx="5"/>
          </p:nvPr>
        </p:nvSpPr>
        <p:spPr/>
        <p:txBody>
          <a:bodyPr/>
          <a:lstStyle/>
          <a:p>
            <a:fld id="{6EEB8F9C-470E-4439-A620-ED6893BACFC3}" type="slidenum">
              <a:rPr lang="en-US" smtClean="0"/>
              <a:t>11</a:t>
            </a:fld>
            <a:endParaRPr lang="en-US"/>
          </a:p>
        </p:txBody>
      </p:sp>
    </p:spTree>
    <p:extLst>
      <p:ext uri="{BB962C8B-B14F-4D97-AF65-F5344CB8AC3E}">
        <p14:creationId xmlns:p14="http://schemas.microsoft.com/office/powerpoint/2010/main" val="1976622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EB8F9C-470E-4439-A620-ED6893BACFC3}" type="slidenum">
              <a:rPr lang="en-US" smtClean="0"/>
              <a:t>12</a:t>
            </a:fld>
            <a:endParaRPr lang="en-US"/>
          </a:p>
        </p:txBody>
      </p:sp>
    </p:spTree>
    <p:extLst>
      <p:ext uri="{BB962C8B-B14F-4D97-AF65-F5344CB8AC3E}">
        <p14:creationId xmlns:p14="http://schemas.microsoft.com/office/powerpoint/2010/main" val="2195675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https://en.wikipedia.org/wiki/9P_(protocol)</a:t>
            </a:r>
            <a:endParaRPr lang="en-US"/>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13</a:t>
            </a:fld>
            <a:endParaRPr lang="en-US"/>
          </a:p>
        </p:txBody>
      </p:sp>
    </p:spTree>
    <p:extLst>
      <p:ext uri="{BB962C8B-B14F-4D97-AF65-F5344CB8AC3E}">
        <p14:creationId xmlns:p14="http://schemas.microsoft.com/office/powerpoint/2010/main" val="422572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14</a:t>
            </a:fld>
            <a:endParaRPr lang="en-US"/>
          </a:p>
        </p:txBody>
      </p:sp>
    </p:spTree>
    <p:extLst>
      <p:ext uri="{BB962C8B-B14F-4D97-AF65-F5344CB8AC3E}">
        <p14:creationId xmlns:p14="http://schemas.microsoft.com/office/powerpoint/2010/main" val="2067041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any of this fails</a:t>
            </a:r>
          </a:p>
          <a:p>
            <a:endParaRPr lang="en-US"/>
          </a:p>
          <a:p>
            <a:r>
              <a:rPr lang="en-US"/>
              <a:t>First, make sure you have $ export DISPLAY=:0 either in your .</a:t>
            </a:r>
            <a:r>
              <a:rPr lang="en-US" err="1"/>
              <a:t>bashrc</a:t>
            </a:r>
            <a:r>
              <a:rPr lang="en-US"/>
              <a:t> or typed before you open </a:t>
            </a:r>
            <a:r>
              <a:rPr lang="en-US" err="1"/>
              <a:t>xeyes</a:t>
            </a:r>
            <a:endParaRPr lang="en-US"/>
          </a:p>
          <a:p>
            <a:r>
              <a:rPr lang="en-US"/>
              <a:t>If it still fails, remind folks that it’s not officially supported. </a:t>
            </a:r>
            <a:r>
              <a:rPr lang="en-US">
                <a:sym typeface="Wingdings" panose="05000000000000000000" pitchFamily="2" charset="2"/>
              </a:rPr>
              <a:t></a:t>
            </a:r>
          </a:p>
          <a:p>
            <a:endParaRPr lang="en-US">
              <a:sym typeface="Wingdings" panose="05000000000000000000" pitchFamily="2" charset="2"/>
            </a:endParaRPr>
          </a:p>
          <a:p>
            <a:r>
              <a:rPr lang="en-US">
                <a:sym typeface="Wingdings" panose="05000000000000000000" pitchFamily="2" charset="2"/>
              </a:rPr>
              <a:t>Always reboot after a practice session /  before you do this demo live.</a:t>
            </a:r>
          </a:p>
          <a:p>
            <a:r>
              <a:rPr lang="en-US">
                <a:sym typeface="Wingdings" panose="05000000000000000000" pitchFamily="2" charset="2"/>
              </a:rPr>
              <a:t>In the recording, I also show how I open </a:t>
            </a:r>
            <a:r>
              <a:rPr lang="en-US" err="1">
                <a:sym typeface="Wingdings" panose="05000000000000000000" pitchFamily="2" charset="2"/>
              </a:rPr>
              <a:t>vcxsrv</a:t>
            </a:r>
            <a:r>
              <a:rPr lang="en-US">
                <a:sym typeface="Wingdings" panose="05000000000000000000" pitchFamily="2" charset="2"/>
              </a:rPr>
              <a:t> and run it, and then set the display. Firefox fails because I made the mistake of installing Gnome in this instance and didn’t get to manage all the setup for it.</a:t>
            </a:r>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15</a:t>
            </a:fld>
            <a:endParaRPr lang="en-US"/>
          </a:p>
        </p:txBody>
      </p:sp>
    </p:spTree>
    <p:extLst>
      <p:ext uri="{BB962C8B-B14F-4D97-AF65-F5344CB8AC3E}">
        <p14:creationId xmlns:p14="http://schemas.microsoft.com/office/powerpoint/2010/main" val="331323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were the top two customer requests that we weren’t able to reasonably address in WSL 1. </a:t>
            </a:r>
          </a:p>
          <a:p>
            <a:endParaRPr lang="en-US"/>
          </a:p>
          <a:p>
            <a:r>
              <a:rPr lang="en-US"/>
              <a:t>So…</a:t>
            </a:r>
          </a:p>
          <a:p>
            <a:endParaRPr lang="en-US"/>
          </a:p>
        </p:txBody>
      </p:sp>
      <p:sp>
        <p:nvSpPr>
          <p:cNvPr id="4" name="Slide Number Placeholder 3"/>
          <p:cNvSpPr>
            <a:spLocks noGrp="1"/>
          </p:cNvSpPr>
          <p:nvPr>
            <p:ph type="sldNum" sz="quarter" idx="5"/>
          </p:nvPr>
        </p:nvSpPr>
        <p:spPr/>
        <p:txBody>
          <a:bodyPr/>
          <a:lstStyle/>
          <a:p>
            <a:fld id="{CEF8D307-8CBB-4956-8EAA-C273703D9AD4}" type="slidenum">
              <a:rPr lang="en-US" smtClean="0"/>
              <a:t>16</a:t>
            </a:fld>
            <a:endParaRPr lang="en-US"/>
          </a:p>
        </p:txBody>
      </p:sp>
    </p:spTree>
    <p:extLst>
      <p:ext uri="{BB962C8B-B14F-4D97-AF65-F5344CB8AC3E}">
        <p14:creationId xmlns:p14="http://schemas.microsoft.com/office/powerpoint/2010/main" val="749926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created WSL 2!</a:t>
            </a:r>
          </a:p>
        </p:txBody>
      </p:sp>
      <p:sp>
        <p:nvSpPr>
          <p:cNvPr id="4" name="Slide Number Placeholder 3"/>
          <p:cNvSpPr>
            <a:spLocks noGrp="1"/>
          </p:cNvSpPr>
          <p:nvPr>
            <p:ph type="sldNum" sz="quarter" idx="5"/>
          </p:nvPr>
        </p:nvSpPr>
        <p:spPr/>
        <p:txBody>
          <a:bodyPr/>
          <a:lstStyle/>
          <a:p>
            <a:fld id="{6EEB8F9C-470E-4439-A620-ED6893BACFC3}" type="slidenum">
              <a:rPr lang="en-US" smtClean="0"/>
              <a:t>17</a:t>
            </a:fld>
            <a:endParaRPr lang="en-US"/>
          </a:p>
        </p:txBody>
      </p:sp>
    </p:spTree>
    <p:extLst>
      <p:ext uri="{BB962C8B-B14F-4D97-AF65-F5344CB8AC3E}">
        <p14:creationId xmlns:p14="http://schemas.microsoft.com/office/powerpoint/2010/main" val="4068271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WSL 2 is a new architecture for WSL, with the primary goals of improving file system performance and compatibility.</a:t>
            </a:r>
          </a:p>
          <a:p>
            <a:endParaRPr lang="en-US" dirty="0"/>
          </a:p>
          <a:p>
            <a:r>
              <a:rPr lang="en-US" dirty="0"/>
              <a:t>We’ve made significant changes to the back end of WSL – the part Linux runs on.</a:t>
            </a:r>
          </a:p>
          <a:p>
            <a:endParaRPr lang="en-US" dirty="0"/>
          </a:p>
          <a:p>
            <a:r>
              <a:rPr lang="en-US" dirty="0"/>
              <a:t>Distro install story doesn’t change. The way you use it doesn’t change. Should be transparent to you.</a:t>
            </a:r>
          </a:p>
          <a:p>
            <a:endParaRPr lang="en-US" dirty="0"/>
          </a:p>
          <a:p>
            <a:r>
              <a:rPr lang="en-US" dirty="0"/>
              <a:t>We call it WSL 2 as we fundamentally changed how WSL interacts with your Linux binaries, and we will be distinguishing between the initial version of WSL, which we will now call WSL 1.</a:t>
            </a:r>
          </a:p>
          <a:p>
            <a:endParaRPr lang="en-US" dirty="0"/>
          </a:p>
          <a:p>
            <a:r>
              <a:rPr lang="en-US" dirty="0"/>
              <a:t>A Linux distro can either be running on top of WSL 1 in the back end or WSL 2, you can switch back and forth. We’re not getting rid of WSL 1, but we think you’ll really like WSL 2.</a:t>
            </a:r>
          </a:p>
        </p:txBody>
      </p:sp>
      <p:sp>
        <p:nvSpPr>
          <p:cNvPr id="4" name="Slide Number Placeholder 3"/>
          <p:cNvSpPr>
            <a:spLocks noGrp="1"/>
          </p:cNvSpPr>
          <p:nvPr>
            <p:ph type="sldNum" sz="quarter" idx="5"/>
          </p:nvPr>
        </p:nvSpPr>
        <p:spPr/>
        <p:txBody>
          <a:bodyPr/>
          <a:lstStyle/>
          <a:p>
            <a:fld id="{CEF8D307-8CBB-4956-8EAA-C273703D9AD4}" type="slidenum">
              <a:rPr lang="en-US" smtClean="0"/>
              <a:t>18</a:t>
            </a:fld>
            <a:endParaRPr lang="en-US"/>
          </a:p>
        </p:txBody>
      </p:sp>
    </p:spTree>
    <p:extLst>
      <p:ext uri="{BB962C8B-B14F-4D97-AF65-F5344CB8AC3E}">
        <p14:creationId xmlns:p14="http://schemas.microsoft.com/office/powerpoint/2010/main" val="2167328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change that you’re going to notice when you start using a distro with WSL 2 in the backend is the file system performance.</a:t>
            </a:r>
          </a:p>
          <a:p>
            <a:endParaRPr lang="en-US" dirty="0"/>
          </a:p>
          <a:p>
            <a:r>
              <a:rPr lang="en-US" dirty="0"/>
              <a:t>&lt;click&gt;</a:t>
            </a:r>
          </a:p>
          <a:p>
            <a:endParaRPr lang="en-US" dirty="0"/>
          </a:p>
          <a:p>
            <a:r>
              <a:rPr lang="en-US" dirty="0"/>
              <a:t>It’s faster. MUCH faster. </a:t>
            </a:r>
          </a:p>
          <a:p>
            <a:endParaRPr lang="en-US" dirty="0"/>
          </a:p>
          <a:p>
            <a:r>
              <a:rPr lang="en-US" dirty="0"/>
              <a:t>In general, you’re going to find that WSL 2 has a noticeable file speed performance increase. Let’s take a look at exactly what that’s like.</a:t>
            </a:r>
          </a:p>
        </p:txBody>
      </p:sp>
      <p:sp>
        <p:nvSpPr>
          <p:cNvPr id="4" name="Slide Number Placeholder 3"/>
          <p:cNvSpPr>
            <a:spLocks noGrp="1"/>
          </p:cNvSpPr>
          <p:nvPr>
            <p:ph type="sldNum" sz="quarter" idx="5"/>
          </p:nvPr>
        </p:nvSpPr>
        <p:spPr/>
        <p:txBody>
          <a:bodyPr/>
          <a:lstStyle/>
          <a:p>
            <a:fld id="{CEF8D307-8CBB-4956-8EAA-C273703D9AD4}" type="slidenum">
              <a:rPr lang="en-US" smtClean="0"/>
              <a:t>19</a:t>
            </a:fld>
            <a:endParaRPr lang="en-US"/>
          </a:p>
        </p:txBody>
      </p:sp>
    </p:spTree>
    <p:extLst>
      <p:ext uri="{BB962C8B-B14F-4D97-AF65-F5344CB8AC3E}">
        <p14:creationId xmlns:p14="http://schemas.microsoft.com/office/powerpoint/2010/main" val="322092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are the three main topics that I cover for the today:</a:t>
            </a:r>
          </a:p>
          <a:p>
            <a:r>
              <a:rPr lang="en-US" dirty="0"/>
              <a:t>1. The new Windows Terminal</a:t>
            </a:r>
          </a:p>
          <a:p>
            <a:r>
              <a:rPr lang="en-US" dirty="0"/>
              <a:t>2. Where we are with WSL today</a:t>
            </a:r>
          </a:p>
          <a:p>
            <a:r>
              <a:rPr lang="en-US" dirty="0"/>
              <a:t>3. And where we are going with WSL in the future.</a:t>
            </a:r>
          </a:p>
        </p:txBody>
      </p:sp>
      <p:sp>
        <p:nvSpPr>
          <p:cNvPr id="4" name="Slide Number Placeholder 3"/>
          <p:cNvSpPr>
            <a:spLocks noGrp="1"/>
          </p:cNvSpPr>
          <p:nvPr>
            <p:ph type="sldNum" sz="quarter" idx="5"/>
          </p:nvPr>
        </p:nvSpPr>
        <p:spPr/>
        <p:txBody>
          <a:bodyPr/>
          <a:lstStyle/>
          <a:p>
            <a:fld id="{6EEB8F9C-470E-4439-A620-ED6893BACFC3}" type="slidenum">
              <a:rPr lang="en-US" smtClean="0"/>
              <a:t>2</a:t>
            </a:fld>
            <a:endParaRPr lang="en-US"/>
          </a:p>
        </p:txBody>
      </p:sp>
    </p:spTree>
    <p:extLst>
      <p:ext uri="{BB962C8B-B14F-4D97-AF65-F5344CB8AC3E}">
        <p14:creationId xmlns:p14="http://schemas.microsoft.com/office/powerpoint/2010/main" val="1453594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pitchFamily="34" charset="0"/>
                <a:ea typeface="+mn-ea"/>
                <a:cs typeface="+mn-cs"/>
              </a:rPr>
              <a:t>Check this out. The top is WSL 1, the bottom is WSL 2. Look at how much faster WSL 2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Light"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20</a:t>
            </a:fld>
            <a:endParaRPr lang="en-US"/>
          </a:p>
        </p:txBody>
      </p:sp>
    </p:spTree>
    <p:extLst>
      <p:ext uri="{BB962C8B-B14F-4D97-AF65-F5344CB8AC3E}">
        <p14:creationId xmlns:p14="http://schemas.microsoft.com/office/powerpoint/2010/main" val="3896731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Let’s look at this one more time, in case you missed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I’m going to keep showing this until the whole room applauds!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EEB8F9C-470E-4439-A620-ED6893BACFC3}" type="slidenum">
              <a:rPr lang="en-US" smtClean="0"/>
              <a:t>21</a:t>
            </a:fld>
            <a:endParaRPr lang="en-US"/>
          </a:p>
        </p:txBody>
      </p:sp>
    </p:spTree>
    <p:extLst>
      <p:ext uri="{BB962C8B-B14F-4D97-AF65-F5344CB8AC3E}">
        <p14:creationId xmlns:p14="http://schemas.microsoft.com/office/powerpoint/2010/main" val="1137815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did we take the new approach?</a:t>
            </a:r>
          </a:p>
          <a:p>
            <a:r>
              <a:rPr lang="en-US" dirty="0"/>
              <a:t>&lt;click&gt;</a:t>
            </a:r>
          </a:p>
          <a:p>
            <a:r>
              <a:rPr lang="en-US" dirty="0"/>
              <a:t>In WSL 1, we implemented the Linux </a:t>
            </a:r>
            <a:r>
              <a:rPr lang="en-US" dirty="0" err="1"/>
              <a:t>syscalls</a:t>
            </a:r>
            <a:r>
              <a:rPr lang="en-US" dirty="0"/>
              <a:t> in Windows, and redirected them to the internal NT calls. That resulted in a lot of complexity because the two operating systems have fundamental differences.</a:t>
            </a:r>
          </a:p>
          <a:p>
            <a:r>
              <a:rPr lang="en-US" dirty="0"/>
              <a:t>&lt;click&gt;</a:t>
            </a:r>
          </a:p>
          <a:p>
            <a:r>
              <a:rPr lang="en-US" dirty="0"/>
              <a:t>On Windows, you use </a:t>
            </a:r>
            <a:r>
              <a:rPr lang="en-US" dirty="0" err="1"/>
              <a:t>OpenFile</a:t>
            </a:r>
            <a:r>
              <a:rPr lang="en-US" dirty="0"/>
              <a:t> to open a file in a folder</a:t>
            </a:r>
          </a:p>
          <a:p>
            <a:r>
              <a:rPr lang="en-US" dirty="0"/>
              <a:t>&lt;click&gt;</a:t>
            </a:r>
          </a:p>
          <a:p>
            <a:r>
              <a:rPr lang="en-US" dirty="0"/>
              <a:t>If you then attempt to remove that folder</a:t>
            </a:r>
          </a:p>
          <a:p>
            <a:r>
              <a:rPr lang="en-US" dirty="0"/>
              <a:t>&lt;click&gt;</a:t>
            </a:r>
          </a:p>
          <a:p>
            <a:r>
              <a:rPr lang="en-US" dirty="0"/>
              <a:t>You get a sharing violation.</a:t>
            </a:r>
          </a:p>
          <a:p>
            <a:r>
              <a:rPr lang="en-US" dirty="0"/>
              <a:t>&lt;click&gt;</a:t>
            </a:r>
          </a:p>
          <a:p>
            <a:r>
              <a:rPr lang="en-US" dirty="0"/>
              <a:t>On Linux</a:t>
            </a:r>
          </a:p>
          <a:p>
            <a:r>
              <a:rPr lang="en-US" dirty="0"/>
              <a:t>&lt;click&gt;</a:t>
            </a:r>
          </a:p>
          <a:p>
            <a:r>
              <a:rPr lang="en-US" dirty="0"/>
              <a:t>You open a file</a:t>
            </a:r>
          </a:p>
          <a:p>
            <a:r>
              <a:rPr lang="en-US" dirty="0"/>
              <a:t>&lt;click&gt;</a:t>
            </a:r>
          </a:p>
          <a:p>
            <a:r>
              <a:rPr lang="en-US" dirty="0"/>
              <a:t>If you then unlike (remove)t that folder</a:t>
            </a:r>
          </a:p>
          <a:p>
            <a:r>
              <a:rPr lang="en-US" dirty="0"/>
              <a:t>&lt;click&gt;</a:t>
            </a:r>
          </a:p>
          <a:p>
            <a:r>
              <a:rPr lang="en-US" dirty="0"/>
              <a:t>It all works just fine!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isn’t necessarily better than the other, but different. When we translate the existing calls to NT calls, we have to also translate the behavior. Not only can that affect performance, but there are app </a:t>
            </a:r>
            <a:r>
              <a:rPr lang="en-US" dirty="0" err="1"/>
              <a:t>compat</a:t>
            </a:r>
            <a:r>
              <a:rPr lang="en-US" dirty="0"/>
              <a:t> considerations both for Windows and Linux.</a:t>
            </a:r>
          </a:p>
        </p:txBody>
      </p:sp>
      <p:sp>
        <p:nvSpPr>
          <p:cNvPr id="4" name="Slide Number Placeholder 3"/>
          <p:cNvSpPr>
            <a:spLocks noGrp="1"/>
          </p:cNvSpPr>
          <p:nvPr>
            <p:ph type="sldNum" sz="quarter" idx="5"/>
          </p:nvPr>
        </p:nvSpPr>
        <p:spPr/>
        <p:txBody>
          <a:bodyPr/>
          <a:lstStyle/>
          <a:p>
            <a:fld id="{CEF8D307-8CBB-4956-8EAA-C273703D9AD4}" type="slidenum">
              <a:rPr lang="en-US" smtClean="0"/>
              <a:t>22</a:t>
            </a:fld>
            <a:endParaRPr lang="en-US"/>
          </a:p>
        </p:txBody>
      </p:sp>
    </p:spTree>
    <p:extLst>
      <p:ext uri="{BB962C8B-B14F-4D97-AF65-F5344CB8AC3E}">
        <p14:creationId xmlns:p14="http://schemas.microsoft.com/office/powerpoint/2010/main" val="2637304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WSL 2 is powered by the latest and greatest virtualization technology, what better way to emulate something than to actually run it!</a:t>
            </a:r>
          </a:p>
          <a:p>
            <a:endParaRPr lang="en-US"/>
          </a:p>
          <a:p>
            <a:r>
              <a:rPr lang="en-US"/>
              <a:t>That’s why we are also using an actual Linux kernel inside of WSL 2. We’re no longer doing the redirection in WSL 2.</a:t>
            </a:r>
          </a:p>
          <a:p>
            <a:endParaRPr lang="en-US"/>
          </a:p>
          <a:p>
            <a:r>
              <a:rPr lang="en-US"/>
              <a:t>So we’re using </a:t>
            </a:r>
            <a:r>
              <a:rPr lang="en-US" err="1"/>
              <a:t>Virtulization</a:t>
            </a:r>
            <a:r>
              <a:rPr lang="en-US"/>
              <a:t> and the Linux kernel, where does this Linux kernel come from?  Good question!</a:t>
            </a:r>
          </a:p>
        </p:txBody>
      </p:sp>
      <p:sp>
        <p:nvSpPr>
          <p:cNvPr id="4" name="Slide Number Placeholder 3"/>
          <p:cNvSpPr>
            <a:spLocks noGrp="1"/>
          </p:cNvSpPr>
          <p:nvPr>
            <p:ph type="sldNum" sz="quarter" idx="5"/>
          </p:nvPr>
        </p:nvSpPr>
        <p:spPr/>
        <p:txBody>
          <a:bodyPr/>
          <a:lstStyle/>
          <a:p>
            <a:fld id="{CEF8D307-8CBB-4956-8EAA-C273703D9AD4}" type="slidenum">
              <a:rPr lang="en-US" smtClean="0"/>
              <a:t>23</a:t>
            </a:fld>
            <a:endParaRPr lang="en-US"/>
          </a:p>
        </p:txBody>
      </p:sp>
    </p:spTree>
    <p:extLst>
      <p:ext uri="{BB962C8B-B14F-4D97-AF65-F5344CB8AC3E}">
        <p14:creationId xmlns:p14="http://schemas.microsoft.com/office/powerpoint/2010/main" val="2305605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We’re starting with the 4.19 kernel. This is the same source you see at Linux.org</a:t>
            </a:r>
          </a:p>
          <a:p>
            <a:endParaRPr lang="en-US" dirty="0">
              <a:cs typeface="Calibri"/>
            </a:endParaRPr>
          </a:p>
          <a:p>
            <a:r>
              <a:rPr lang="en-US" dirty="0">
                <a:cs typeface="Calibri"/>
              </a:rPr>
              <a:t>We don't just love and use Linux, </a:t>
            </a:r>
            <a:r>
              <a:rPr lang="en-US" b="1" dirty="0">
                <a:cs typeface="Calibri"/>
              </a:rPr>
              <a:t>we’re now shipping Linux!</a:t>
            </a:r>
          </a:p>
          <a:p>
            <a:endParaRPr lang="en-US" dirty="0">
              <a:cs typeface="Calibri"/>
            </a:endParaRPr>
          </a:p>
          <a:p>
            <a:r>
              <a:rPr lang="en-US" dirty="0">
                <a:cs typeface="Calibri"/>
              </a:rPr>
              <a:t>This kernel is tuned by Microsoft to be optimized for size and performance. We’ve also removed unnecessary device support, and tuned it for WSL 2.</a:t>
            </a:r>
          </a:p>
          <a:p>
            <a:endParaRPr lang="en-US" dirty="0">
              <a:cs typeface="Calibri"/>
            </a:endParaRPr>
          </a:p>
          <a:p>
            <a:r>
              <a:rPr lang="en-US" dirty="0">
                <a:cs typeface="Calibri"/>
              </a:rPr>
              <a:t>How fast is it? It boots in around a second.</a:t>
            </a:r>
          </a:p>
          <a:p>
            <a:pPr marL="0" indent="0">
              <a:buFontTx/>
              <a:buNone/>
            </a:pPr>
            <a:endParaRPr lang="en-US" dirty="0">
              <a:cs typeface="Calibri"/>
            </a:endParaRPr>
          </a:p>
          <a:p>
            <a:pPr marL="0" indent="0">
              <a:buFontTx/>
              <a:buNone/>
            </a:pPr>
            <a:r>
              <a:rPr lang="en-US" dirty="0">
                <a:cs typeface="Calibri"/>
              </a:rPr>
              <a:t>This is fully managed by Microsoft, monitored for security issues, built in-house, and serviced via Windows Update. </a:t>
            </a:r>
          </a:p>
          <a:p>
            <a:pPr marL="0" indent="0">
              <a:buFontTx/>
              <a:buNone/>
            </a:pPr>
            <a:endParaRPr lang="en-US" dirty="0">
              <a:cs typeface="Calibri"/>
            </a:endParaRPr>
          </a:p>
          <a:p>
            <a:pPr marL="0" indent="0">
              <a:buFontTx/>
              <a:buNone/>
            </a:pPr>
            <a:r>
              <a:rPr lang="en-US" dirty="0">
                <a:cs typeface="Calibri"/>
              </a:rPr>
              <a:t>By using an actual Linux kernel, we maximize compatibility for the </a:t>
            </a:r>
            <a:r>
              <a:rPr lang="en-US" dirty="0" err="1">
                <a:cs typeface="Calibri"/>
              </a:rPr>
              <a:t>linux</a:t>
            </a:r>
            <a:r>
              <a:rPr lang="en-US" dirty="0">
                <a:cs typeface="Calibri"/>
              </a:rPr>
              <a:t> applications and services you need.</a:t>
            </a:r>
          </a:p>
        </p:txBody>
      </p:sp>
      <p:sp>
        <p:nvSpPr>
          <p:cNvPr id="4" name="Slide Number Placeholder 3"/>
          <p:cNvSpPr>
            <a:spLocks noGrp="1"/>
          </p:cNvSpPr>
          <p:nvPr>
            <p:ph type="sldNum" sz="quarter" idx="5"/>
          </p:nvPr>
        </p:nvSpPr>
        <p:spPr/>
        <p:txBody>
          <a:bodyPr/>
          <a:lstStyle/>
          <a:p>
            <a:fld id="{CEF8D307-8CBB-4956-8EAA-C273703D9AD4}" type="slidenum">
              <a:rPr lang="en-US" smtClean="0"/>
              <a:t>24</a:t>
            </a:fld>
            <a:endParaRPr lang="en-US"/>
          </a:p>
        </p:txBody>
      </p:sp>
    </p:spTree>
    <p:extLst>
      <p:ext uri="{BB962C8B-B14F-4D97-AF65-F5344CB8AC3E}">
        <p14:creationId xmlns:p14="http://schemas.microsoft.com/office/powerpoint/2010/main" val="324564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did we go back to the idea of virtualization now?</a:t>
            </a:r>
          </a:p>
          <a:p>
            <a:endParaRPr lang="en-US" dirty="0"/>
          </a:p>
          <a:p>
            <a:r>
              <a:rPr lang="en-US" dirty="0"/>
              <a:t>The choices we made for WSL 1 were right for the time. This approach wouldn’t have been possible a few years ago when we first created WSL. One of these improvements is the Light-weight utility VM.</a:t>
            </a:r>
          </a:p>
          <a:p>
            <a:endParaRPr lang="en-US" dirty="0"/>
          </a:p>
          <a:p>
            <a:r>
              <a:rPr lang="en-US" dirty="0"/>
              <a:t>Virtualization stack has LOTS of great new functionality, and the lightweight utility VM, which was originally designed for real-time container spin-up on servers, is perfect for what we’re doing on Windows. It has great isolation, super fast boot time, and very low overhead.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EF8D307-8CBB-4956-8EAA-C273703D9AD4}" type="slidenum">
              <a:rPr lang="en-US" smtClean="0"/>
              <a:t>25</a:t>
            </a:fld>
            <a:endParaRPr lang="en-US"/>
          </a:p>
        </p:txBody>
      </p:sp>
    </p:spTree>
    <p:extLst>
      <p:ext uri="{BB962C8B-B14F-4D97-AF65-F5344CB8AC3E}">
        <p14:creationId xmlns:p14="http://schemas.microsoft.com/office/powerpoint/2010/main" val="1902033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rather than Linux </a:t>
            </a:r>
            <a:r>
              <a:rPr lang="en-US" err="1"/>
              <a:t>Usermode</a:t>
            </a:r>
            <a:r>
              <a:rPr lang="en-US"/>
              <a:t> talking to WSL and then to the Kernel, we manage everything in a very standard way, through the hypervisor. The end result is increased performance and compatibility with Linux on Windows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Light"/>
                <a:cs typeface="Segoe UI Light"/>
              </a:rPr>
              <a:t>All this leads to better compatibility. That means we can now support things like running Docker containers in WSL.</a:t>
            </a:r>
          </a:p>
          <a:p>
            <a:endParaRPr lang="en-US"/>
          </a:p>
        </p:txBody>
      </p:sp>
      <p:sp>
        <p:nvSpPr>
          <p:cNvPr id="4" name="Slide Number Placeholder 3"/>
          <p:cNvSpPr>
            <a:spLocks noGrp="1"/>
          </p:cNvSpPr>
          <p:nvPr>
            <p:ph type="sldNum" sz="quarter" idx="5"/>
          </p:nvPr>
        </p:nvSpPr>
        <p:spPr/>
        <p:txBody>
          <a:bodyPr/>
          <a:lstStyle/>
          <a:p>
            <a:fld id="{CEF8D307-8CBB-4956-8EAA-C273703D9AD4}" type="slidenum">
              <a:rPr lang="en-US" smtClean="0"/>
              <a:t>26</a:t>
            </a:fld>
            <a:endParaRPr lang="en-US"/>
          </a:p>
        </p:txBody>
      </p:sp>
    </p:spTree>
    <p:extLst>
      <p:ext uri="{BB962C8B-B14F-4D97-AF65-F5344CB8AC3E}">
        <p14:creationId xmlns:p14="http://schemas.microsoft.com/office/powerpoint/2010/main" val="389919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latin typeface="Segoe UI Light"/>
                <a:cs typeface="Segoe UI Light"/>
              </a:rPr>
              <a:t>WSL</a:t>
            </a:r>
            <a:r>
              <a:rPr lang="en-US" sz="1200" b="0" i="0" kern="1200" dirty="0">
                <a:effectLst/>
                <a:latin typeface="Segoe UI Light"/>
                <a:cs typeface="Segoe UI Light"/>
              </a:rPr>
              <a:t> 2 has better sys call compatibility, we can support more applications, like docker!</a:t>
            </a:r>
            <a:endParaRPr lang="en-US" sz="1200" b="0" i="0" kern="1200" dirty="0">
              <a:latin typeface="Segoe UI Light"/>
              <a:cs typeface="Segoe UI Light"/>
            </a:endParaRPr>
          </a:p>
          <a:p>
            <a:pPr>
              <a:defRPr/>
            </a:pPr>
            <a:endParaRPr lang="en-US" sz="1200" b="0" i="0" kern="1200" dirty="0">
              <a:effectLst/>
              <a:latin typeface="Segoe UI Light"/>
              <a:cs typeface="Segoe UI Light"/>
            </a:endParaRPr>
          </a:p>
          <a:p>
            <a:pPr>
              <a:defRPr/>
            </a:pPr>
            <a:r>
              <a:rPr lang="en-US" sz="1200" b="0" i="0" kern="1200" dirty="0">
                <a:effectLst/>
                <a:latin typeface="Segoe UI Light"/>
                <a:cs typeface="Segoe UI Light"/>
              </a:rPr>
              <a:t>We've pulled down a node container, and we're just running some simple commands inside of </a:t>
            </a:r>
            <a:r>
              <a:rPr lang="en-US" sz="1200" dirty="0">
                <a:latin typeface="Segoe UI Light"/>
                <a:cs typeface="Segoe UI Light"/>
              </a:rPr>
              <a:t>it</a:t>
            </a:r>
          </a:p>
          <a:p>
            <a:pPr>
              <a:defRPr/>
            </a:pPr>
            <a:endParaRPr lang="en-US" sz="1200" dirty="0">
              <a:latin typeface="Segoe UI Light"/>
              <a:cs typeface="Segoe UI Light"/>
            </a:endParaRPr>
          </a:p>
          <a:p>
            <a:pPr>
              <a:defRPr/>
            </a:pPr>
            <a:r>
              <a:rPr lang="en-US" sz="1200" dirty="0">
                <a:latin typeface="Segoe UI Light"/>
                <a:cs typeface="Segoe UI Light"/>
              </a:rPr>
              <a:t>This</a:t>
            </a:r>
            <a:r>
              <a:rPr lang="en-US" sz="1200" b="0" i="0" kern="1200" dirty="0">
                <a:effectLst/>
                <a:latin typeface="Segoe UI Light"/>
                <a:cs typeface="Segoe UI Light"/>
              </a:rPr>
              <a:t> is all being supported by the </a:t>
            </a:r>
            <a:r>
              <a:rPr lang="en-US" sz="1200" b="1" i="0" kern="1200" dirty="0">
                <a:effectLst/>
                <a:latin typeface="Segoe UI Light"/>
                <a:cs typeface="Segoe UI Light"/>
              </a:rPr>
              <a:t>Linux version of docker</a:t>
            </a:r>
            <a:r>
              <a:rPr lang="en-US" sz="1200" b="0" i="0" kern="1200" dirty="0">
                <a:effectLst/>
                <a:latin typeface="Segoe UI Light"/>
                <a:cs typeface="Segoe UI Light"/>
              </a:rPr>
              <a:t>, and is running </a:t>
            </a:r>
            <a:r>
              <a:rPr lang="en-US" sz="1200" b="1" i="0" kern="1200" dirty="0">
                <a:effectLst/>
                <a:latin typeface="Segoe UI Light"/>
                <a:cs typeface="Segoe UI Light"/>
              </a:rPr>
              <a:t>entirely in WSL</a:t>
            </a:r>
            <a:r>
              <a:rPr lang="en-US" sz="1200" b="1" dirty="0">
                <a:latin typeface="Segoe UI Light"/>
                <a:cs typeface="Segoe UI Light"/>
              </a:rPr>
              <a:t> 2</a:t>
            </a:r>
            <a:r>
              <a:rPr lang="en-US" sz="1200" b="1" i="0" kern="1200" dirty="0">
                <a:effectLst/>
                <a:latin typeface="Segoe UI Light"/>
                <a:cs typeface="Segoe UI Light"/>
              </a:rPr>
              <a:t>.</a:t>
            </a:r>
            <a:endParaRPr lang="en-US" b="1" dirty="0"/>
          </a:p>
          <a:p>
            <a:endParaRPr lang="en-US" dirty="0"/>
          </a:p>
        </p:txBody>
      </p:sp>
      <p:sp>
        <p:nvSpPr>
          <p:cNvPr id="4" name="Slide Number Placeholder 3"/>
          <p:cNvSpPr>
            <a:spLocks noGrp="1"/>
          </p:cNvSpPr>
          <p:nvPr>
            <p:ph type="sldNum" sz="quarter" idx="5"/>
          </p:nvPr>
        </p:nvSpPr>
        <p:spPr/>
        <p:txBody>
          <a:bodyPr/>
          <a:lstStyle/>
          <a:p>
            <a:fld id="{6EEB8F9C-470E-4439-A620-ED6893BACFC3}" type="slidenum">
              <a:rPr lang="en-US" smtClean="0"/>
              <a:t>27</a:t>
            </a:fld>
            <a:endParaRPr lang="en-US"/>
          </a:p>
        </p:txBody>
      </p:sp>
    </p:spTree>
    <p:extLst>
      <p:ext uri="{BB962C8B-B14F-4D97-AF65-F5344CB8AC3E}">
        <p14:creationId xmlns:p14="http://schemas.microsoft.com/office/powerpoint/2010/main" val="2585668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WSL 1 is awesome and available today</a:t>
            </a:r>
          </a:p>
          <a:p>
            <a:endParaRPr lang="en-US" dirty="0"/>
          </a:p>
          <a:p>
            <a:r>
              <a:rPr lang="en-US" dirty="0"/>
              <a:t>WSL 2 has greatly improved performance.</a:t>
            </a:r>
          </a:p>
          <a:p>
            <a:endParaRPr lang="en-US" dirty="0"/>
          </a:p>
          <a:p>
            <a:r>
              <a:rPr lang="en-US" dirty="0"/>
              <a:t>It has improved compatibility so your Linux applications will just work.</a:t>
            </a:r>
          </a:p>
          <a:p>
            <a:endParaRPr lang="en-US" dirty="0"/>
          </a:p>
          <a:p>
            <a:r>
              <a:rPr lang="en-US" dirty="0"/>
              <a:t>Look for it in the Windows 10 Insider builds this summer</a:t>
            </a:r>
          </a:p>
        </p:txBody>
      </p:sp>
      <p:sp>
        <p:nvSpPr>
          <p:cNvPr id="4" name="Slide Number Placeholder 3"/>
          <p:cNvSpPr>
            <a:spLocks noGrp="1"/>
          </p:cNvSpPr>
          <p:nvPr>
            <p:ph type="sldNum" sz="quarter" idx="5"/>
          </p:nvPr>
        </p:nvSpPr>
        <p:spPr/>
        <p:txBody>
          <a:bodyPr/>
          <a:lstStyle/>
          <a:p>
            <a:fld id="{6EEB8F9C-470E-4439-A620-ED6893BACFC3}" type="slidenum">
              <a:rPr lang="en-US" smtClean="0"/>
              <a:t>28</a:t>
            </a:fld>
            <a:endParaRPr lang="en-US"/>
          </a:p>
        </p:txBody>
      </p:sp>
    </p:spTree>
    <p:extLst>
      <p:ext uri="{BB962C8B-B14F-4D97-AF65-F5344CB8AC3E}">
        <p14:creationId xmlns:p14="http://schemas.microsoft.com/office/powerpoint/2010/main" val="1507011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Right now, we’re focused on making WSL 2 as feature rich and capable as WSL 1, while continuing to ensure performance is better, and we have everything developers on Windows need.</a:t>
            </a:r>
          </a:p>
          <a:p>
            <a:endParaRPr lang="en-US"/>
          </a:p>
          <a:p>
            <a:r>
              <a:rPr lang="en-US"/>
              <a:t>When you get the Insider Build (you’re all Windows Insiders, right?!) We’d love for you to try it out and send us your feedback. </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29</a:t>
            </a:fld>
            <a:endParaRPr lang="en-US"/>
          </a:p>
        </p:txBody>
      </p:sp>
    </p:spTree>
    <p:extLst>
      <p:ext uri="{BB962C8B-B14F-4D97-AF65-F5344CB8AC3E}">
        <p14:creationId xmlns:p14="http://schemas.microsoft.com/office/powerpoint/2010/main" val="360898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Console has been around longer than many of the developers </a:t>
            </a:r>
            <a:r>
              <a:rPr lang="en-US" dirty="0">
                <a:sym typeface="Wingdings" panose="05000000000000000000" pitchFamily="2" charset="2"/>
              </a:rPr>
              <a:t></a:t>
            </a:r>
          </a:p>
          <a:p>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by cmd.exe, PowerShell, WSL, etc.</a:t>
            </a:r>
          </a:p>
          <a:p>
            <a:endParaRPr lang="en-US" dirty="0">
              <a:sym typeface="Wingdings" panose="05000000000000000000" pitchFamily="2" charset="2"/>
            </a:endParaRPr>
          </a:p>
          <a:p>
            <a:r>
              <a:rPr lang="en-US" dirty="0">
                <a:sym typeface="Wingdings" panose="05000000000000000000" pitchFamily="2" charset="2"/>
              </a:rPr>
              <a:t>Click</a:t>
            </a:r>
          </a:p>
          <a:p>
            <a:r>
              <a:rPr lang="en-US" dirty="0"/>
              <a:t>Although the changes aren’t always obvious, Microsoft have done a lot of work on the console over the years. </a:t>
            </a:r>
          </a:p>
          <a:p>
            <a:endParaRPr lang="en-US" dirty="0"/>
          </a:p>
          <a:p>
            <a:r>
              <a:rPr lang="en-US" dirty="0"/>
              <a:t>For example, supporting 24 bit color, and VT escape sequences, line-selection copy/paste. Of course, we also added transparency as well. (show it)</a:t>
            </a:r>
          </a:p>
          <a:p>
            <a:endParaRPr lang="en-US" dirty="0"/>
          </a:p>
          <a:p>
            <a:r>
              <a:rPr lang="en-US" dirty="0"/>
              <a:t>Click</a:t>
            </a:r>
          </a:p>
          <a:p>
            <a:r>
              <a:rPr lang="en-US" dirty="0"/>
              <a:t>Internally, we’ve done a lot of refactoring. You can imagine that’s pretty necessary with a 30 year old code-base. We’ve upgraded thousands of lines of code with modern C++, and safe, efficient patterns and libraries.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EEB8F9C-470E-4439-A620-ED6893BACFC3}" type="slidenum">
              <a:rPr lang="en-US" smtClean="0"/>
              <a:t>3</a:t>
            </a:fld>
            <a:endParaRPr lang="en-US"/>
          </a:p>
        </p:txBody>
      </p:sp>
    </p:spTree>
    <p:extLst>
      <p:ext uri="{BB962C8B-B14F-4D97-AF65-F5344CB8AC3E}">
        <p14:creationId xmlns:p14="http://schemas.microsoft.com/office/powerpoint/2010/main" val="1095624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Between WSL and the new Windows Terminal, we want to help developers and IT pros be as productive as possible, and enjoy what they do. </a:t>
            </a:r>
          </a:p>
          <a:p>
            <a:endParaRPr lang="en-US"/>
          </a:p>
          <a:p>
            <a:r>
              <a:rPr lang="en-US"/>
              <a:t>We hope you try out Terminal and WSL today!</a:t>
            </a:r>
          </a:p>
        </p:txBody>
      </p:sp>
      <p:sp>
        <p:nvSpPr>
          <p:cNvPr id="4" name="Slide Number Placeholder 3"/>
          <p:cNvSpPr>
            <a:spLocks noGrp="1"/>
          </p:cNvSpPr>
          <p:nvPr>
            <p:ph type="sldNum" sz="quarter" idx="5"/>
          </p:nvPr>
        </p:nvSpPr>
        <p:spPr/>
        <p:txBody>
          <a:bodyPr/>
          <a:lstStyle/>
          <a:p>
            <a:fld id="{6EEB8F9C-470E-4439-A620-ED6893BACFC3}" type="slidenum">
              <a:rPr lang="en-US" smtClean="0"/>
              <a:t>30</a:t>
            </a:fld>
            <a:endParaRPr lang="en-US"/>
          </a:p>
        </p:txBody>
      </p:sp>
    </p:spTree>
    <p:extLst>
      <p:ext uri="{BB962C8B-B14F-4D97-AF65-F5344CB8AC3E}">
        <p14:creationId xmlns:p14="http://schemas.microsoft.com/office/powerpoint/2010/main" val="2873567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lap through WSL 1 from the basics to some really interesting tips.</a:t>
            </a:r>
          </a:p>
        </p:txBody>
      </p:sp>
      <p:sp>
        <p:nvSpPr>
          <p:cNvPr id="4" name="Slide Number Placeholder 3"/>
          <p:cNvSpPr>
            <a:spLocks noGrp="1"/>
          </p:cNvSpPr>
          <p:nvPr>
            <p:ph type="sldNum" sz="quarter" idx="5"/>
          </p:nvPr>
        </p:nvSpPr>
        <p:spPr/>
        <p:txBody>
          <a:bodyPr/>
          <a:lstStyle/>
          <a:p>
            <a:fld id="{6EEB8F9C-470E-4439-A620-ED6893BACFC3}" type="slidenum">
              <a:rPr lang="en-US" smtClean="0"/>
              <a:t>31</a:t>
            </a:fld>
            <a:endParaRPr lang="en-US"/>
          </a:p>
        </p:txBody>
      </p:sp>
    </p:spTree>
    <p:extLst>
      <p:ext uri="{BB962C8B-B14F-4D97-AF65-F5344CB8AC3E}">
        <p14:creationId xmlns:p14="http://schemas.microsoft.com/office/powerpoint/2010/main" val="3757119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session doesn’t have a specific lab, but we have lots of other labs that you should check out on Dev Collective, many of which include command-line and WSL components.”</a:t>
            </a:r>
          </a:p>
          <a:p>
            <a:endParaRPr lang="en-US"/>
          </a:p>
          <a:p>
            <a:r>
              <a:rPr lang="en-US"/>
              <a:t>Thanks!</a:t>
            </a:r>
          </a:p>
        </p:txBody>
      </p:sp>
      <p:sp>
        <p:nvSpPr>
          <p:cNvPr id="4" name="Slide Number Placeholder 3"/>
          <p:cNvSpPr>
            <a:spLocks noGrp="1"/>
          </p:cNvSpPr>
          <p:nvPr>
            <p:ph type="sldNum" sz="quarter" idx="5"/>
          </p:nvPr>
        </p:nvSpPr>
        <p:spPr/>
        <p:txBody>
          <a:bodyPr/>
          <a:lstStyle/>
          <a:p>
            <a:fld id="{6EEB8F9C-470E-4439-A620-ED6893BACFC3}" type="slidenum">
              <a:rPr lang="en-US" smtClean="0"/>
              <a:t>32</a:t>
            </a:fld>
            <a:endParaRPr lang="en-US"/>
          </a:p>
        </p:txBody>
      </p:sp>
    </p:spTree>
    <p:extLst>
      <p:ext uri="{BB962C8B-B14F-4D97-AF65-F5344CB8AC3E}">
        <p14:creationId xmlns:p14="http://schemas.microsoft.com/office/powerpoint/2010/main" val="3692250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I am open </a:t>
            </a:r>
            <a:r>
              <a:rPr lang="en-IN"/>
              <a:t>to have “Questions”</a:t>
            </a:r>
            <a:endParaRPr lang="en-IN" dirty="0"/>
          </a:p>
        </p:txBody>
      </p:sp>
      <p:sp>
        <p:nvSpPr>
          <p:cNvPr id="4" name="Slide Number Placeholder 3"/>
          <p:cNvSpPr>
            <a:spLocks noGrp="1"/>
          </p:cNvSpPr>
          <p:nvPr>
            <p:ph type="sldNum" sz="quarter" idx="5"/>
          </p:nvPr>
        </p:nvSpPr>
        <p:spPr/>
        <p:txBody>
          <a:bodyPr/>
          <a:lstStyle/>
          <a:p>
            <a:fld id="{6EEB8F9C-470E-4439-A620-ED6893BACFC3}" type="slidenum">
              <a:rPr lang="en-US" smtClean="0"/>
              <a:t>33</a:t>
            </a:fld>
            <a:endParaRPr lang="en-US"/>
          </a:p>
        </p:txBody>
      </p:sp>
    </p:spTree>
    <p:extLst>
      <p:ext uri="{BB962C8B-B14F-4D97-AF65-F5344CB8AC3E}">
        <p14:creationId xmlns:p14="http://schemas.microsoft.com/office/powerpoint/2010/main" val="372419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a:r>
          </a:p>
          <a:p>
            <a:r>
              <a:rPr lang="en-US" dirty="0"/>
              <a:t>&lt;click&gt;</a:t>
            </a:r>
          </a:p>
          <a:p>
            <a:r>
              <a:rPr lang="en-US" dirty="0"/>
              <a:t>we know it was time for some big updates.  You all wanted more!</a:t>
            </a:r>
          </a:p>
          <a:p>
            <a:r>
              <a:rPr lang="en-US" dirty="0"/>
              <a:t>You want tabs, emojis, transparency, better encoding support, configurability, themes/styling and more</a:t>
            </a:r>
          </a:p>
          <a:p>
            <a:r>
              <a:rPr lang="en-US" dirty="0"/>
              <a:t>&lt;click&gt;</a:t>
            </a:r>
          </a:p>
          <a:p>
            <a:r>
              <a:rPr lang="en-US" dirty="0"/>
              <a:t>So do we!</a:t>
            </a:r>
          </a:p>
          <a:p>
            <a:r>
              <a:rPr lang="en-US" dirty="0"/>
              <a:t>&lt;click&gt;</a:t>
            </a:r>
          </a:p>
          <a:p>
            <a:endParaRPr lang="en-US" dirty="0"/>
          </a:p>
          <a:p>
            <a:r>
              <a:rPr lang="en-US" dirty="0"/>
              <a:t>We can’t do that with the existing console app ,though, as even tiny changes can break real-world apps, including entire production lines where automated testing systems are screen-scraping console screens and a small change can bring production to a halt.</a:t>
            </a:r>
          </a:p>
          <a:p>
            <a:endParaRPr lang="en-US" dirty="0"/>
          </a:p>
          <a:p>
            <a:r>
              <a:rPr lang="en-US" dirty="0"/>
              <a:t>&lt;click&gt;</a:t>
            </a:r>
          </a:p>
          <a:p>
            <a:r>
              <a:rPr lang="en-US" dirty="0"/>
              <a:t>So it’s time to start fresh.</a:t>
            </a:r>
          </a:p>
        </p:txBody>
      </p:sp>
      <p:sp>
        <p:nvSpPr>
          <p:cNvPr id="4" name="Slide Number Placeholder 3"/>
          <p:cNvSpPr>
            <a:spLocks noGrp="1"/>
          </p:cNvSpPr>
          <p:nvPr>
            <p:ph type="sldNum" sz="quarter" idx="5"/>
          </p:nvPr>
        </p:nvSpPr>
        <p:spPr/>
        <p:txBody>
          <a:bodyPr/>
          <a:lstStyle/>
          <a:p>
            <a:fld id="{6EEB8F9C-470E-4439-A620-ED6893BACFC3}" type="slidenum">
              <a:rPr lang="en-US" smtClean="0"/>
              <a:t>4</a:t>
            </a:fld>
            <a:endParaRPr lang="en-US"/>
          </a:p>
        </p:txBody>
      </p:sp>
    </p:spTree>
    <p:extLst>
      <p:ext uri="{BB962C8B-B14F-4D97-AF65-F5344CB8AC3E}">
        <p14:creationId xmlns:p14="http://schemas.microsoft.com/office/powerpoint/2010/main" val="496655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Terminal – Multiple operating systems command line tools in your Windows machine as one app as tab separated.</a:t>
            </a:r>
          </a:p>
        </p:txBody>
      </p:sp>
      <p:sp>
        <p:nvSpPr>
          <p:cNvPr id="4" name="Slide Number Placeholder 3"/>
          <p:cNvSpPr>
            <a:spLocks noGrp="1"/>
          </p:cNvSpPr>
          <p:nvPr>
            <p:ph type="sldNum" sz="quarter" idx="5"/>
          </p:nvPr>
        </p:nvSpPr>
        <p:spPr/>
        <p:txBody>
          <a:bodyPr/>
          <a:lstStyle/>
          <a:p>
            <a:fld id="{6EEB8F9C-470E-4439-A620-ED6893BACFC3}" type="slidenum">
              <a:rPr lang="en-US" smtClean="0"/>
              <a:t>5</a:t>
            </a:fld>
            <a:endParaRPr lang="en-US"/>
          </a:p>
        </p:txBody>
      </p:sp>
    </p:spTree>
    <p:extLst>
      <p:ext uri="{BB962C8B-B14F-4D97-AF65-F5344CB8AC3E}">
        <p14:creationId xmlns:p14="http://schemas.microsoft.com/office/powerpoint/2010/main" val="366995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lets see the basement that exist for this Terminal app.  </a:t>
            </a:r>
          </a:p>
          <a:p>
            <a:endParaRPr lang="en-US" dirty="0"/>
          </a:p>
          <a:p>
            <a:r>
              <a:rPr lang="en-US" dirty="0"/>
              <a:t>Anybody here used WSL? i.e. Windows subsystem for Linux?</a:t>
            </a:r>
          </a:p>
          <a:p>
            <a:endParaRPr lang="en-US" dirty="0"/>
          </a:p>
          <a:p>
            <a:r>
              <a:rPr lang="en-US" dirty="0"/>
              <a:t>I’ve had the opportunity talk with developers who mostly work on other operating systems. In one case, almost no one realized that they could run Linux on Windows! They were thrilled to learn that, not only is it great for web developers, but cross-platform C++ developers as well. </a:t>
            </a:r>
          </a:p>
          <a:p>
            <a:endParaRPr lang="en-US" dirty="0"/>
          </a:p>
          <a:p>
            <a:r>
              <a:rPr lang="en-US" dirty="0"/>
              <a:t>Personally, I use WSL for some tools, but mostly for a replacement for most </a:t>
            </a:r>
            <a:r>
              <a:rPr lang="en-US" dirty="0" err="1"/>
              <a:t>ssh</a:t>
            </a:r>
            <a:r>
              <a:rPr lang="en-US" dirty="0"/>
              <a:t> clients. </a:t>
            </a:r>
          </a:p>
        </p:txBody>
      </p:sp>
      <p:sp>
        <p:nvSpPr>
          <p:cNvPr id="4" name="Slide Number Placeholder 3"/>
          <p:cNvSpPr>
            <a:spLocks noGrp="1"/>
          </p:cNvSpPr>
          <p:nvPr>
            <p:ph type="sldNum" sz="quarter" idx="5"/>
          </p:nvPr>
        </p:nvSpPr>
        <p:spPr/>
        <p:txBody>
          <a:bodyPr/>
          <a:lstStyle/>
          <a:p>
            <a:fld id="{CEF8D307-8CBB-4956-8EAA-C273703D9AD4}" type="slidenum">
              <a:rPr lang="en-US" smtClean="0"/>
              <a:t>6</a:t>
            </a:fld>
            <a:endParaRPr lang="en-US"/>
          </a:p>
        </p:txBody>
      </p:sp>
    </p:spTree>
    <p:extLst>
      <p:ext uri="{BB962C8B-B14F-4D97-AF65-F5344CB8AC3E}">
        <p14:creationId xmlns:p14="http://schemas.microsoft.com/office/powerpoint/2010/main" val="4096450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0">
              <a:lnSpc>
                <a:spcPct val="90000"/>
              </a:lnSpc>
              <a:buFont typeface="Arial" panose="020B0604020202020204" pitchFamily="34" charset="0"/>
              <a:buNone/>
            </a:pPr>
            <a:r>
              <a:rPr lang="en-US" sz="1200" dirty="0">
                <a:solidFill>
                  <a:schemeClr val="tx1"/>
                </a:solidFill>
              </a:rPr>
              <a:t>YOU CAN ASK ME,</a:t>
            </a:r>
          </a:p>
          <a:p>
            <a:pPr marL="342900" indent="-228600">
              <a:lnSpc>
                <a:spcPct val="90000"/>
              </a:lnSpc>
              <a:buFont typeface="Arial" panose="020B0604020202020204" pitchFamily="34" charset="0"/>
              <a:buChar char="•"/>
            </a:pPr>
            <a:r>
              <a:rPr lang="en-US" sz="1200" dirty="0">
                <a:solidFill>
                  <a:schemeClr val="tx1"/>
                </a:solidFill>
              </a:rPr>
              <a:t>If you want to use tools that run on Windows like Adobe Photoshop and need Linux environment for some other development purpose….</a:t>
            </a:r>
          </a:p>
          <a:p>
            <a:pPr marL="342900" indent="-228600">
              <a:lnSpc>
                <a:spcPct val="90000"/>
              </a:lnSpc>
              <a:buFont typeface="Arial" panose="020B0604020202020204" pitchFamily="34" charset="0"/>
              <a:buChar char="•"/>
            </a:pPr>
            <a:r>
              <a:rPr lang="en-US" sz="1200" dirty="0">
                <a:solidFill>
                  <a:schemeClr val="tx1"/>
                </a:solidFill>
              </a:rPr>
              <a:t>If you have some organizational rule-set that you need to use Windows, but just in case you need Linux for a specific project or use case….</a:t>
            </a:r>
          </a:p>
          <a:p>
            <a:endParaRPr lang="en-IN" dirty="0"/>
          </a:p>
        </p:txBody>
      </p:sp>
      <p:sp>
        <p:nvSpPr>
          <p:cNvPr id="4" name="Slide Number Placeholder 3"/>
          <p:cNvSpPr>
            <a:spLocks noGrp="1"/>
          </p:cNvSpPr>
          <p:nvPr>
            <p:ph type="sldNum" sz="quarter" idx="5"/>
          </p:nvPr>
        </p:nvSpPr>
        <p:spPr/>
        <p:txBody>
          <a:bodyPr/>
          <a:lstStyle/>
          <a:p>
            <a:fld id="{6EEB8F9C-470E-4439-A620-ED6893BACFC3}" type="slidenum">
              <a:rPr lang="en-US" smtClean="0"/>
              <a:t>7</a:t>
            </a:fld>
            <a:endParaRPr lang="en-US"/>
          </a:p>
        </p:txBody>
      </p:sp>
    </p:spTree>
    <p:extLst>
      <p:ext uri="{BB962C8B-B14F-4D97-AF65-F5344CB8AC3E}">
        <p14:creationId xmlns:p14="http://schemas.microsoft.com/office/powerpoint/2010/main" val="4120736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228600">
              <a:lnSpc>
                <a:spcPct val="90000"/>
              </a:lnSpc>
              <a:buFont typeface="Arial" panose="020B0604020202020204" pitchFamily="34" charset="0"/>
              <a:buChar char="•"/>
            </a:pPr>
            <a:r>
              <a:rPr lang="en-US" dirty="0">
                <a:solidFill>
                  <a:schemeClr val="tx1"/>
                </a:solidFill>
              </a:rPr>
              <a:t>The world is moving towards Command Line.</a:t>
            </a:r>
          </a:p>
          <a:p>
            <a:pPr marL="342900" indent="-228600">
              <a:lnSpc>
                <a:spcPct val="90000"/>
              </a:lnSpc>
              <a:buFont typeface="Arial" panose="020B0604020202020204" pitchFamily="34" charset="0"/>
              <a:buChar char="•"/>
            </a:pPr>
            <a:r>
              <a:rPr lang="en-US" dirty="0">
                <a:solidFill>
                  <a:schemeClr val="tx1"/>
                </a:solidFill>
              </a:rPr>
              <a:t>Almost all latest software bundles come as cross platform to make it usable in multiple operating systems. Examples we can add like </a:t>
            </a:r>
            <a:r>
              <a:rPr lang="en-US" sz="2000" dirty="0">
                <a:solidFill>
                  <a:schemeClr val="tx1"/>
                </a:solidFill>
              </a:rPr>
              <a:t>GIT, Big Data tools like Spark / Hadoop, Node JS, Docker, Kubernetes and so on.</a:t>
            </a:r>
          </a:p>
          <a:p>
            <a:pPr marL="342900" indent="-228600">
              <a:lnSpc>
                <a:spcPct val="90000"/>
              </a:lnSpc>
              <a:buFont typeface="Arial" panose="020B0604020202020204" pitchFamily="34" charset="0"/>
              <a:buChar char="•"/>
            </a:pPr>
            <a:r>
              <a:rPr lang="en-US" dirty="0">
                <a:solidFill>
                  <a:schemeClr val="tx1"/>
                </a:solidFill>
              </a:rPr>
              <a:t>Another simple thing is, “If you know to work in command line, then you are viewed as an </a:t>
            </a:r>
            <a:r>
              <a:rPr lang="en-US" b="1" dirty="0">
                <a:solidFill>
                  <a:schemeClr val="tx1"/>
                </a:solidFill>
              </a:rPr>
              <a:t>Expert. </a:t>
            </a:r>
            <a:r>
              <a:rPr lang="en-US" dirty="0">
                <a:solidFill>
                  <a:schemeClr val="tx1"/>
                </a:solidFill>
              </a:rPr>
              <a:t>Yes! Its true </a:t>
            </a:r>
            <a:r>
              <a:rPr lang="en-US" dirty="0">
                <a:solidFill>
                  <a:schemeClr val="tx1"/>
                </a:solidFill>
                <a:sym typeface="Wingdings" panose="05000000000000000000" pitchFamily="2" charset="2"/>
              </a:rPr>
              <a:t></a:t>
            </a:r>
            <a:endParaRPr lang="en-US" b="1" dirty="0">
              <a:solidFill>
                <a:schemeClr val="tx1"/>
              </a:solidFill>
            </a:endParaRPr>
          </a:p>
          <a:p>
            <a:endParaRPr lang="en-IN" dirty="0"/>
          </a:p>
        </p:txBody>
      </p:sp>
      <p:sp>
        <p:nvSpPr>
          <p:cNvPr id="4" name="Slide Number Placeholder 3"/>
          <p:cNvSpPr>
            <a:spLocks noGrp="1"/>
          </p:cNvSpPr>
          <p:nvPr>
            <p:ph type="sldNum" sz="quarter" idx="5"/>
          </p:nvPr>
        </p:nvSpPr>
        <p:spPr/>
        <p:txBody>
          <a:bodyPr/>
          <a:lstStyle/>
          <a:p>
            <a:fld id="{6EEB8F9C-470E-4439-A620-ED6893BACFC3}" type="slidenum">
              <a:rPr lang="en-US" smtClean="0"/>
              <a:t>8</a:t>
            </a:fld>
            <a:endParaRPr lang="en-US"/>
          </a:p>
        </p:txBody>
      </p:sp>
    </p:spTree>
    <p:extLst>
      <p:ext uri="{BB962C8B-B14F-4D97-AF65-F5344CB8AC3E}">
        <p14:creationId xmlns:p14="http://schemas.microsoft.com/office/powerpoint/2010/main" val="61572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little background on WSL 1</a:t>
            </a:r>
          </a:p>
          <a:p>
            <a:r>
              <a:rPr lang="en-US"/>
              <a:t>&lt;click&gt;</a:t>
            </a:r>
          </a:p>
          <a:p>
            <a:r>
              <a:rPr lang="en-US"/>
              <a:t>We have Linux </a:t>
            </a:r>
            <a:r>
              <a:rPr lang="en-US" err="1"/>
              <a:t>usermode</a:t>
            </a:r>
            <a:r>
              <a:rPr lang="en-US"/>
              <a:t> binaries. These are not shipped as part of Windows. You can get them from the store or side-load them.</a:t>
            </a:r>
          </a:p>
          <a:p>
            <a:r>
              <a:rPr lang="en-US"/>
              <a:t>&lt;click&gt;</a:t>
            </a:r>
          </a:p>
          <a:p>
            <a:pPr marL="0" indent="0">
              <a:buFont typeface="Arial" panose="020B0604020202020204" pitchFamily="34" charset="0"/>
              <a:buNone/>
            </a:pPr>
            <a:r>
              <a:rPr lang="en-US"/>
              <a:t>The WSL translation layer is a driver that we call </a:t>
            </a:r>
            <a:r>
              <a:rPr lang="en-US" err="1"/>
              <a:t>lxcore</a:t>
            </a:r>
            <a:r>
              <a:rPr lang="en-US"/>
              <a:t>, or Linux core.  It implements the Linux kernel ABI and translates Linux </a:t>
            </a:r>
            <a:r>
              <a:rPr lang="en-US" err="1"/>
              <a:t>syscalls</a:t>
            </a:r>
            <a:r>
              <a:rPr lang="en-US"/>
              <a:t> to NT equivalents.</a:t>
            </a:r>
          </a:p>
          <a:p>
            <a:pPr marL="0" indent="0">
              <a:buFont typeface="Arial" panose="020B0604020202020204" pitchFamily="34" charset="0"/>
              <a:buNone/>
            </a:pPr>
            <a:r>
              <a:rPr lang="en-US"/>
              <a:t>&lt;click&gt;</a:t>
            </a:r>
          </a:p>
          <a:p>
            <a:pPr marL="0" indent="0">
              <a:buFont typeface="Arial" panose="020B0604020202020204" pitchFamily="34" charset="0"/>
              <a:buNone/>
            </a:pPr>
            <a:r>
              <a:rPr lang="en-US"/>
              <a:t>Then, under that, we have the Windows kernel itself.</a:t>
            </a:r>
          </a:p>
        </p:txBody>
      </p:sp>
      <p:sp>
        <p:nvSpPr>
          <p:cNvPr id="4" name="Slide Number Placeholder 3"/>
          <p:cNvSpPr>
            <a:spLocks noGrp="1"/>
          </p:cNvSpPr>
          <p:nvPr>
            <p:ph type="sldNum" sz="quarter" idx="5"/>
          </p:nvPr>
        </p:nvSpPr>
        <p:spPr/>
        <p:txBody>
          <a:bodyPr/>
          <a:lstStyle/>
          <a:p>
            <a:fld id="{CEF8D307-8CBB-4956-8EAA-C273703D9AD4}" type="slidenum">
              <a:rPr lang="en-US" smtClean="0"/>
              <a:t>9</a:t>
            </a:fld>
            <a:endParaRPr lang="en-US"/>
          </a:p>
        </p:txBody>
      </p:sp>
    </p:spTree>
    <p:extLst>
      <p:ext uri="{BB962C8B-B14F-4D97-AF65-F5344CB8AC3E}">
        <p14:creationId xmlns:p14="http://schemas.microsoft.com/office/powerpoint/2010/main" val="4178993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202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681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162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580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9196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88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90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3363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406449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62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Internal Notes">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81015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Demo">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hasCustomPrompt="1"/>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Demo</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hasCustomPrompt="1"/>
          </p:nvPr>
        </p:nvSpPr>
        <p:spPr>
          <a:xfrm>
            <a:off x="381000" y="5229000"/>
            <a:ext cx="10755000" cy="720000"/>
          </a:xfrm>
        </p:spPr>
        <p:txBody>
          <a:bodyPr vert="horz" lIns="91440" tIns="45720" rIns="91440" bIns="45720" rtlCol="0">
            <a:normAutofit/>
          </a:bodyPr>
          <a:lstStyle>
            <a:lvl1pPr>
              <a:defRPr lang="en-US" sz="1800" baseline="0">
                <a:solidFill>
                  <a:srgbClr val="F2F2F2"/>
                </a:solidFill>
              </a:defRPr>
            </a:lvl1pPr>
          </a:lstStyle>
          <a:p>
            <a:pPr marL="0" lvl="0" indent="0">
              <a:lnSpc>
                <a:spcPct val="90000"/>
              </a:lnSpc>
              <a:spcBef>
                <a:spcPts val="0"/>
              </a:spcBef>
              <a:buNone/>
            </a:pPr>
            <a:r>
              <a:rPr lang="en-US"/>
              <a:t>&lt;demo description or topic&gt;</a:t>
            </a:r>
          </a:p>
        </p:txBody>
      </p:sp>
    </p:spTree>
    <p:extLst>
      <p:ext uri="{BB962C8B-B14F-4D97-AF65-F5344CB8AC3E}">
        <p14:creationId xmlns:p14="http://schemas.microsoft.com/office/powerpoint/2010/main" val="255679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17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70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04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46291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2442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2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7145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7063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TA - no lab for this session">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5999" y="549000"/>
            <a:ext cx="11645329"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dirty="0"/>
              <a:t>Learn more!</a:t>
            </a:r>
          </a:p>
          <a:p>
            <a:pPr lvl="0">
              <a:lnSpc>
                <a:spcPct val="114000"/>
              </a:lnSpc>
            </a:pPr>
            <a:r>
              <a:rPr lang="en-US" dirty="0"/>
              <a:t>Check out the labs</a:t>
            </a:r>
            <a:r>
              <a:rPr lang="en-US" baseline="0" dirty="0"/>
              <a:t> and resources!</a:t>
            </a:r>
            <a:endParaRPr lang="en-US" dirty="0"/>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10616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750"/>
                                        <p:tgtEl>
                                          <p:spTgt spid="19">
                                            <p:txEl>
                                              <p:pRg st="0" end="0"/>
                                            </p:txEl>
                                          </p:spTgt>
                                        </p:tgtEl>
                                      </p:cBhvr>
                                    </p:animEffect>
                                    <p:anim calcmode="lin" valueType="num">
                                      <p:cBhvr>
                                        <p:cTn id="13"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decel="100000"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7130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29496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4387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521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34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93699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9195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346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6598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2538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28" Type="http://schemas.openxmlformats.org/officeDocument/2006/relationships/image" Target="../media/image6.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image" Target="../media/image6.sv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image" Target="../media/image2.sv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image" Target="../media/image5.pn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image" Target="../media/image1.png"/><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image" Target="../media/image4.sv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theme" Target="../theme/theme2.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BD10F3F-BB74-4B3E-9C05-B4ED09D03BDC}"/>
              </a:ext>
            </a:extLst>
          </p:cNvPr>
          <p:cNvSpPr txBox="1"/>
          <p:nvPr userDrawn="1"/>
        </p:nvSpPr>
        <p:spPr>
          <a:xfrm>
            <a:off x="8660527" y="6539584"/>
            <a:ext cx="3502572" cy="338554"/>
          </a:xfrm>
          <a:prstGeom prst="rect">
            <a:avLst/>
          </a:prstGeom>
          <a:noFill/>
        </p:spPr>
        <p:txBody>
          <a:bodyPr wrap="square" rtlCol="0">
            <a:spAutoFit/>
          </a:bodyPr>
          <a:lstStyle/>
          <a:p>
            <a:pPr algn="r"/>
            <a:r>
              <a:rPr lang="en-US" sz="1600">
                <a:solidFill>
                  <a:schemeClr val="bg1">
                    <a:lumMod val="50000"/>
                  </a:schemeClr>
                </a:solidFill>
              </a:rPr>
              <a:t>#</a:t>
            </a:r>
            <a:r>
              <a:rPr lang="en-US" sz="1600" err="1">
                <a:solidFill>
                  <a:schemeClr val="bg1">
                    <a:lumMod val="50000"/>
                  </a:schemeClr>
                </a:solidFill>
              </a:rPr>
              <a:t>insiderDevTour</a:t>
            </a:r>
            <a:endParaRPr lang="en-US" sz="1600">
              <a:solidFill>
                <a:schemeClr val="bg1">
                  <a:lumMod val="50000"/>
                </a:schemeClr>
              </a:solidFill>
            </a:endParaRPr>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708" r:id="rId15"/>
    <p:sldLayoutId id="2147483729" r:id="rId16"/>
    <p:sldLayoutId id="2147483731" r:id="rId17"/>
    <p:sldLayoutId id="2147483733" r:id="rId18"/>
    <p:sldLayoutId id="2147483734" r:id="rId19"/>
    <p:sldLayoutId id="2147483743" r:id="rId20"/>
    <p:sldLayoutId id="2147483744"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BE9C125-FE60-4320-89C2-2EE34F9D34C9}"/>
              </a:ext>
            </a:extLst>
          </p:cNvPr>
          <p:cNvSpPr txBox="1"/>
          <p:nvPr userDrawn="1"/>
        </p:nvSpPr>
        <p:spPr>
          <a:xfrm>
            <a:off x="8660527" y="6539584"/>
            <a:ext cx="3502572" cy="338554"/>
          </a:xfrm>
          <a:prstGeom prst="rect">
            <a:avLst/>
          </a:prstGeom>
          <a:noFill/>
        </p:spPr>
        <p:txBody>
          <a:bodyPr wrap="square" rtlCol="0">
            <a:spAutoFit/>
          </a:bodyPr>
          <a:lstStyle/>
          <a:p>
            <a:pPr algn="r"/>
            <a:r>
              <a:rPr lang="en-US" sz="1600">
                <a:solidFill>
                  <a:schemeClr val="bg1">
                    <a:lumMod val="50000"/>
                  </a:schemeClr>
                </a:solidFill>
              </a:rPr>
              <a:t>#</a:t>
            </a:r>
            <a:r>
              <a:rPr lang="en-US" sz="1600" err="1">
                <a:solidFill>
                  <a:schemeClr val="bg1">
                    <a:lumMod val="50000"/>
                  </a:schemeClr>
                </a:solidFill>
              </a:rPr>
              <a:t>insiderDevTour</a:t>
            </a:r>
            <a:endParaRPr lang="en-US" sz="1600">
              <a:solidFill>
                <a:schemeClr val="bg1">
                  <a:lumMod val="50000"/>
                </a:schemeClr>
              </a:solidFill>
            </a:endParaRPr>
          </a:p>
        </p:txBody>
      </p:sp>
    </p:spTree>
    <p:extLst>
      <p:ext uri="{BB962C8B-B14F-4D97-AF65-F5344CB8AC3E}">
        <p14:creationId xmlns:p14="http://schemas.microsoft.com/office/powerpoint/2010/main" val="12828049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27" r:id="rId4"/>
    <p:sldLayoutId id="2147483715" r:id="rId5"/>
    <p:sldLayoutId id="2147483728"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48" r:id="rId16"/>
    <p:sldLayoutId id="2147483725" r:id="rId17"/>
    <p:sldLayoutId id="2147483726" r:id="rId18"/>
    <p:sldLayoutId id="2147483735" r:id="rId19"/>
    <p:sldLayoutId id="2147483736" r:id="rId20"/>
    <p:sldLayoutId id="2147483737" r:id="rId21"/>
    <p:sldLayoutId id="2147483738" r:id="rId22"/>
    <p:sldLayoutId id="2147483739" r:id="rId23"/>
    <p:sldLayoutId id="2147483740" r:id="rId24"/>
    <p:sldLayoutId id="2147483746" r:id="rId25"/>
    <p:sldLayoutId id="2147483747"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19.png"/><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9.png"/><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3.xml"/><Relationship Id="rId6" Type="http://schemas.openxmlformats.org/officeDocument/2006/relationships/image" Target="../media/image31.png"/><Relationship Id="rId5" Type="http://schemas.microsoft.com/office/2007/relationships/hdphoto" Target="../media/hdphoto6.wdp"/><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5.xml"/><Relationship Id="rId5" Type="http://schemas.openxmlformats.org/officeDocument/2006/relationships/image" Target="../media/image31.png"/><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19.png"/><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p:txBody>
          <a:bodyPr>
            <a:normAutofit fontScale="90000"/>
          </a:bodyPr>
          <a:lstStyle/>
          <a:p>
            <a:r>
              <a:rPr lang="en-US"/>
              <a:t>What’s New for the Command line and Windows Subsystem for Linux</a:t>
            </a:r>
          </a:p>
        </p:txBody>
      </p:sp>
      <p:sp>
        <p:nvSpPr>
          <p:cNvPr id="10" name="Subtitle 9">
            <a:extLst>
              <a:ext uri="{FF2B5EF4-FFF2-40B4-BE49-F238E27FC236}">
                <a16:creationId xmlns:a16="http://schemas.microsoft.com/office/drawing/2014/main" id="{1A19BF77-EB67-4DFE-96AF-79942A6DB218}"/>
              </a:ext>
            </a:extLst>
          </p:cNvPr>
          <p:cNvSpPr>
            <a:spLocks noGrp="1"/>
          </p:cNvSpPr>
          <p:nvPr>
            <p:ph type="subTitle" idx="1"/>
          </p:nvPr>
        </p:nvSpPr>
        <p:spPr/>
        <p:txBody>
          <a:bodyPr/>
          <a:lstStyle/>
          <a:p>
            <a:r>
              <a:rPr lang="en-GB" dirty="0"/>
              <a:t>Dinesh Kumar P</a:t>
            </a:r>
          </a:p>
          <a:p>
            <a:r>
              <a:rPr lang="en-GB" dirty="0"/>
              <a:t>Product Manager, Data sources team, Syncfusion Software</a:t>
            </a:r>
            <a:endParaRPr lang="en-US" dirty="0"/>
          </a:p>
        </p:txBody>
      </p:sp>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WSL 1 Architecture</a:t>
            </a:r>
          </a:p>
        </p:txBody>
      </p:sp>
      <p:sp>
        <p:nvSpPr>
          <p:cNvPr id="19" name="Rectangle 18">
            <a:extLst>
              <a:ext uri="{FF2B5EF4-FFF2-40B4-BE49-F238E27FC236}">
                <a16:creationId xmlns:a16="http://schemas.microsoft.com/office/drawing/2014/main" id="{CCD645D9-0C7F-4997-9C2C-6577E60B5636}"/>
              </a:ext>
            </a:extLst>
          </p:cNvPr>
          <p:cNvSpPr/>
          <p:nvPr/>
        </p:nvSpPr>
        <p:spPr bwMode="auto">
          <a:xfrm>
            <a:off x="2767848" y="3923185"/>
            <a:ext cx="6256867" cy="965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WSL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15D1138-963C-40CF-A6D1-A6FB4F2E78D7}"/>
              </a:ext>
            </a:extLst>
          </p:cNvPr>
          <p:cNvSpPr/>
          <p:nvPr/>
        </p:nvSpPr>
        <p:spPr bwMode="auto">
          <a:xfrm>
            <a:off x="2767848" y="1312968"/>
            <a:ext cx="6256867" cy="21677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Linux Distribution</a:t>
            </a:r>
          </a:p>
        </p:txBody>
      </p:sp>
      <p:grpSp>
        <p:nvGrpSpPr>
          <p:cNvPr id="21" name="Group 20">
            <a:extLst>
              <a:ext uri="{FF2B5EF4-FFF2-40B4-BE49-F238E27FC236}">
                <a16:creationId xmlns:a16="http://schemas.microsoft.com/office/drawing/2014/main" id="{63CB3B93-244A-49EE-912B-CC644C81E73A}"/>
              </a:ext>
            </a:extLst>
          </p:cNvPr>
          <p:cNvGrpSpPr/>
          <p:nvPr/>
        </p:nvGrpSpPr>
        <p:grpSpPr>
          <a:xfrm>
            <a:off x="4591272" y="2081246"/>
            <a:ext cx="2637996" cy="1376414"/>
            <a:chOff x="6897394" y="2485872"/>
            <a:chExt cx="3655207" cy="1907159"/>
          </a:xfrm>
        </p:grpSpPr>
        <p:pic>
          <p:nvPicPr>
            <p:cNvPr id="22" name="Picture 21">
              <a:extLst>
                <a:ext uri="{FF2B5EF4-FFF2-40B4-BE49-F238E27FC236}">
                  <a16:creationId xmlns:a16="http://schemas.microsoft.com/office/drawing/2014/main" id="{56D093D8-849A-43BB-9FF6-5E57D84FEB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55" b="89919" l="9609" r="94662">
                          <a14:foregroundMark x1="57651" y1="45565" x2="30605" y2="52419"/>
                          <a14:foregroundMark x1="30605" y1="52419" x2="57651" y2="39919"/>
                          <a14:foregroundMark x1="57651" y1="39919" x2="76868" y2="57661"/>
                          <a14:foregroundMark x1="69751" y1="57258" x2="56584" y2="26613"/>
                          <a14:foregroundMark x1="66192" y1="43548" x2="39858" y2="31048"/>
                          <a14:foregroundMark x1="39858" y1="31048" x2="55160" y2="49194"/>
                          <a14:foregroundMark x1="44840" y1="29032" x2="26690" y2="56048"/>
                          <a14:foregroundMark x1="26690" y1="56048" x2="41281" y2="29839"/>
                          <a14:foregroundMark x1="41281" y1="29839" x2="23843" y2="59677"/>
                          <a14:foregroundMark x1="23843" y1="59677" x2="43416" y2="44355"/>
                          <a14:foregroundMark x1="60142" y1="48387" x2="65480" y2="56452"/>
                          <a14:foregroundMark x1="57651" y1="9274" x2="57651" y2="9274"/>
                          <a14:foregroundMark x1="44484" y1="9274" x2="37011" y2="9274"/>
                          <a14:foregroundMark x1="44840" y1="6855" x2="47687" y2="6855"/>
                          <a14:foregroundMark x1="92171" y1="49194" x2="91103" y2="48387"/>
                          <a14:foregroundMark x1="94662" y1="48790" x2="94662" y2="48790"/>
                          <a14:foregroundMark x1="55160" y1="89919" x2="55160" y2="89919"/>
                          <a14:foregroundMark x1="39858" y1="53629" x2="36655" y2="56048"/>
                          <a14:foregroundMark x1="10676" y1="49194" x2="10676" y2="49194"/>
                          <a14:foregroundMark x1="11388" y1="48387" x2="11388" y2="48387"/>
                          <a14:foregroundMark x1="9964" y1="48387" x2="9964" y2="48387"/>
                        </a14:backgroundRemoval>
                      </a14:imgEffect>
                    </a14:imgLayer>
                  </a14:imgProps>
                </a:ext>
              </a:extLst>
            </a:blip>
            <a:stretch>
              <a:fillRect/>
            </a:stretch>
          </p:blipFill>
          <p:spPr>
            <a:xfrm>
              <a:off x="8584473" y="2485872"/>
              <a:ext cx="1269177" cy="1120128"/>
            </a:xfrm>
            <a:prstGeom prst="rect">
              <a:avLst/>
            </a:prstGeom>
          </p:spPr>
        </p:pic>
        <p:pic>
          <p:nvPicPr>
            <p:cNvPr id="23" name="Picture 22">
              <a:extLst>
                <a:ext uri="{FF2B5EF4-FFF2-40B4-BE49-F238E27FC236}">
                  <a16:creationId xmlns:a16="http://schemas.microsoft.com/office/drawing/2014/main" id="{E3218A86-44D9-4C79-9E10-C30135648E27}"/>
                </a:ext>
              </a:extLst>
            </p:cNvPr>
            <p:cNvPicPr>
              <a:picLocks noChangeAspect="1"/>
            </p:cNvPicPr>
            <p:nvPr/>
          </p:nvPicPr>
          <p:blipFill>
            <a:blip r:embed="rId5"/>
            <a:stretch>
              <a:fillRect/>
            </a:stretch>
          </p:blipFill>
          <p:spPr>
            <a:xfrm>
              <a:off x="6897394" y="2571402"/>
              <a:ext cx="1705788" cy="860061"/>
            </a:xfrm>
            <a:prstGeom prst="rect">
              <a:avLst/>
            </a:prstGeom>
          </p:spPr>
        </p:pic>
        <p:pic>
          <p:nvPicPr>
            <p:cNvPr id="24" name="Picture 23">
              <a:extLst>
                <a:ext uri="{FF2B5EF4-FFF2-40B4-BE49-F238E27FC236}">
                  <a16:creationId xmlns:a16="http://schemas.microsoft.com/office/drawing/2014/main" id="{6C59F8AA-226E-4FC9-9CD1-4990C951B12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2465" t="18011" r="21264" b="28101"/>
            <a:stretch/>
          </p:blipFill>
          <p:spPr>
            <a:xfrm>
              <a:off x="9326025" y="2715065"/>
              <a:ext cx="1226576" cy="1168790"/>
            </a:xfrm>
            <a:prstGeom prst="rect">
              <a:avLst/>
            </a:prstGeom>
          </p:spPr>
        </p:pic>
        <p:pic>
          <p:nvPicPr>
            <p:cNvPr id="25" name="Picture 24">
              <a:extLst>
                <a:ext uri="{FF2B5EF4-FFF2-40B4-BE49-F238E27FC236}">
                  <a16:creationId xmlns:a16="http://schemas.microsoft.com/office/drawing/2014/main" id="{0C24F021-3C4C-4628-BB41-B9AF2C99CD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31" b="95181" l="9906" r="89623">
                          <a14:foregroundMark x1="80189" y1="62651" x2="78774" y2="54217"/>
                          <a14:foregroundMark x1="52830" y1="92169" x2="43868" y2="92169"/>
                          <a14:foregroundMark x1="49057" y1="92169" x2="49057" y2="92169"/>
                          <a14:foregroundMark x1="49528" y1="92169" x2="49528" y2="92169"/>
                          <a14:foregroundMark x1="49528" y1="94578" x2="49528" y2="94578"/>
                          <a14:foregroundMark x1="49528" y1="95783" x2="49528" y2="95783"/>
                          <a14:foregroundMark x1="58962" y1="31325" x2="56604" y2="25301"/>
                          <a14:foregroundMark x1="62264" y1="30120" x2="63679" y2="31325"/>
                          <a14:foregroundMark x1="61792" y1="24096" x2="59906" y2="21687"/>
                          <a14:foregroundMark x1="59906" y1="21687" x2="61792" y2="21687"/>
                          <a14:foregroundMark x1="62736" y1="36145" x2="62736" y2="36145"/>
                          <a14:foregroundMark x1="64623" y1="39759" x2="64623" y2="39759"/>
                          <a14:foregroundMark x1="65094" y1="42771" x2="65094" y2="42771"/>
                          <a14:foregroundMark x1="65094" y1="42771" x2="54245" y2="38554"/>
                          <a14:foregroundMark x1="63208" y1="47590" x2="48585" y2="22289"/>
                          <a14:foregroundMark x1="49528" y1="25904" x2="70283" y2="53012"/>
                          <a14:foregroundMark x1="66038" y1="52410" x2="32547" y2="71084"/>
                          <a14:foregroundMark x1="32547" y1="71084" x2="47642" y2="28313"/>
                          <a14:foregroundMark x1="47642" y1="28313" x2="32075" y2="63253"/>
                          <a14:foregroundMark x1="47642" y1="77108" x2="30189" y2="37349"/>
                          <a14:foregroundMark x1="30189" y1="37349" x2="33962" y2="34337"/>
                          <a14:foregroundMark x1="34906" y1="42771" x2="21698" y2="51205"/>
                          <a14:foregroundMark x1="22642" y1="47590" x2="32075" y2="45181"/>
                          <a14:foregroundMark x1="64151" y1="65663" x2="58019" y2="73494"/>
                          <a14:foregroundMark x1="57075" y1="73494" x2="69811" y2="60241"/>
                          <a14:foregroundMark x1="63208" y1="81928" x2="58962" y2="81928"/>
                          <a14:foregroundMark x1="61792" y1="77108" x2="56132" y2="73494"/>
                          <a14:foregroundMark x1="47642" y1="18072" x2="45283" y2="9036"/>
                          <a14:foregroundMark x1="47642" y1="7831" x2="53302" y2="7831"/>
                        </a14:backgroundRemoval>
                      </a14:imgEffect>
                    </a14:imgLayer>
                  </a14:imgProps>
                </a:ext>
              </a:extLst>
            </a:blip>
            <a:stretch>
              <a:fillRect/>
            </a:stretch>
          </p:blipFill>
          <p:spPr>
            <a:xfrm>
              <a:off x="7399606" y="3131577"/>
              <a:ext cx="1558827" cy="1220591"/>
            </a:xfrm>
            <a:prstGeom prst="rect">
              <a:avLst/>
            </a:prstGeom>
          </p:spPr>
        </p:pic>
        <p:pic>
          <p:nvPicPr>
            <p:cNvPr id="26" name="Picture 25">
              <a:extLst>
                <a:ext uri="{FF2B5EF4-FFF2-40B4-BE49-F238E27FC236}">
                  <a16:creationId xmlns:a16="http://schemas.microsoft.com/office/drawing/2014/main" id="{14DE3CD9-5A59-41E9-A417-CD4AF4D4B02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50" b="92500" l="8594" r="92578">
                          <a14:foregroundMark x1="26953" y1="25417" x2="53906" y2="8750"/>
                          <a14:foregroundMark x1="53906" y1="8750" x2="80859" y2="22917"/>
                          <a14:foregroundMark x1="80859" y1="22917" x2="91016" y2="52500"/>
                          <a14:foregroundMark x1="91016" y1="52500" x2="75391" y2="81250"/>
                          <a14:foregroundMark x1="75391" y1="81250" x2="45703" y2="92500"/>
                          <a14:foregroundMark x1="45703" y1="92500" x2="20703" y2="75417"/>
                          <a14:foregroundMark x1="20703" y1="75417" x2="17578" y2="44583"/>
                          <a14:foregroundMark x1="17578" y1="44583" x2="18750" y2="41667"/>
                          <a14:foregroundMark x1="51563" y1="87500" x2="34375" y2="52500"/>
                          <a14:foregroundMark x1="34375" y1="52500" x2="46484" y2="20000"/>
                          <a14:foregroundMark x1="46484" y1="20000" x2="75781" y2="30417"/>
                          <a14:foregroundMark x1="75781" y1="30417" x2="75000" y2="64583"/>
                          <a14:foregroundMark x1="75000" y1="64583" x2="46094" y2="78750"/>
                          <a14:foregroundMark x1="46094" y1="78750" x2="33203" y2="49167"/>
                          <a14:foregroundMark x1="33203" y1="49167" x2="60156" y2="35000"/>
                          <a14:foregroundMark x1="60156" y1="35000" x2="25781" y2="79583"/>
                          <a14:foregroundMark x1="46094" y1="62917" x2="67578" y2="30833"/>
                          <a14:foregroundMark x1="67578" y1="30833" x2="43359" y2="53750"/>
                          <a14:foregroundMark x1="43359" y1="53750" x2="69531" y2="49167"/>
                          <a14:foregroundMark x1="62109" y1="77083" x2="28516" y2="78333"/>
                          <a14:foregroundMark x1="28516" y1="78333" x2="45703" y2="79583"/>
                          <a14:foregroundMark x1="46094" y1="80833" x2="73438" y2="70000"/>
                          <a14:foregroundMark x1="73438" y1="70000" x2="76953" y2="37917"/>
                          <a14:foregroundMark x1="76953" y1="37917" x2="80469" y2="70833"/>
                          <a14:foregroundMark x1="80469" y1="70833" x2="76172" y2="73750"/>
                          <a14:foregroundMark x1="75391" y1="37083" x2="73047" y2="38750"/>
                          <a14:foregroundMark x1="77734" y1="63750" x2="42188" y2="60833"/>
                          <a14:foregroundMark x1="42188" y1="60833" x2="58984" y2="58750"/>
                          <a14:foregroundMark x1="66016" y1="58333" x2="67188" y2="23750"/>
                          <a14:foregroundMark x1="67188" y1="23750" x2="40234" y2="8333"/>
                          <a14:foregroundMark x1="40234" y1="8333" x2="38281" y2="8750"/>
                          <a14:foregroundMark x1="39453" y1="10000" x2="55469" y2="6667"/>
                          <a14:foregroundMark x1="52734" y1="4167" x2="50391" y2="3750"/>
                          <a14:foregroundMark x1="8594" y1="50000" x2="8594" y2="50000"/>
                          <a14:foregroundMark x1="91406" y1="47500" x2="91406" y2="47500"/>
                          <a14:foregroundMark x1="92578" y1="47500" x2="92578" y2="47500"/>
                        </a14:backgroundRemoval>
                      </a14:imgEffect>
                    </a14:imgLayer>
                  </a14:imgProps>
                </a:ext>
              </a:extLst>
            </a:blip>
            <a:stretch>
              <a:fillRect/>
            </a:stretch>
          </p:blipFill>
          <p:spPr>
            <a:xfrm>
              <a:off x="8621890" y="3130904"/>
              <a:ext cx="1346269" cy="1262127"/>
            </a:xfrm>
            <a:prstGeom prst="rect">
              <a:avLst/>
            </a:prstGeom>
          </p:spPr>
        </p:pic>
      </p:grpSp>
      <p:sp>
        <p:nvSpPr>
          <p:cNvPr id="27" name="Rectangle 26">
            <a:extLst>
              <a:ext uri="{FF2B5EF4-FFF2-40B4-BE49-F238E27FC236}">
                <a16:creationId xmlns:a16="http://schemas.microsoft.com/office/drawing/2014/main" id="{938014D2-7B27-402C-A4FE-3E17C7FF2E86}"/>
              </a:ext>
            </a:extLst>
          </p:cNvPr>
          <p:cNvSpPr/>
          <p:nvPr/>
        </p:nvSpPr>
        <p:spPr bwMode="auto">
          <a:xfrm>
            <a:off x="2767848" y="5355818"/>
            <a:ext cx="6256867" cy="9652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Windows NT Kernel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9" name="Arrow: Up-Down 28">
            <a:extLst>
              <a:ext uri="{FF2B5EF4-FFF2-40B4-BE49-F238E27FC236}">
                <a16:creationId xmlns:a16="http://schemas.microsoft.com/office/drawing/2014/main" id="{F156EC2D-2999-4786-B9E0-6A86BF4E000C}"/>
              </a:ext>
            </a:extLst>
          </p:cNvPr>
          <p:cNvSpPr/>
          <p:nvPr/>
        </p:nvSpPr>
        <p:spPr bwMode="auto">
          <a:xfrm>
            <a:off x="5802284" y="3480690"/>
            <a:ext cx="199508" cy="43839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Arrow: Up-Down 30">
            <a:extLst>
              <a:ext uri="{FF2B5EF4-FFF2-40B4-BE49-F238E27FC236}">
                <a16:creationId xmlns:a16="http://schemas.microsoft.com/office/drawing/2014/main" id="{DF52183F-4F12-4E42-8531-0210650223B5}"/>
              </a:ext>
            </a:extLst>
          </p:cNvPr>
          <p:cNvSpPr/>
          <p:nvPr/>
        </p:nvSpPr>
        <p:spPr bwMode="auto">
          <a:xfrm>
            <a:off x="5800543" y="4876597"/>
            <a:ext cx="199508" cy="48690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Arrow: Right 2">
            <a:extLst>
              <a:ext uri="{FF2B5EF4-FFF2-40B4-BE49-F238E27FC236}">
                <a16:creationId xmlns:a16="http://schemas.microsoft.com/office/drawing/2014/main" id="{2DC27C5B-2293-43FB-858C-8C6DCEF62B30}"/>
              </a:ext>
            </a:extLst>
          </p:cNvPr>
          <p:cNvSpPr/>
          <p:nvPr/>
        </p:nvSpPr>
        <p:spPr bwMode="auto">
          <a:xfrm>
            <a:off x="865848" y="3988647"/>
            <a:ext cx="1844984" cy="834275"/>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57B9C3EC-0CB4-439C-B5EB-5E0AA842D35D}"/>
              </a:ext>
            </a:extLst>
          </p:cNvPr>
          <p:cNvSpPr/>
          <p:nvPr/>
        </p:nvSpPr>
        <p:spPr bwMode="auto">
          <a:xfrm flipH="1">
            <a:off x="9081730" y="3988646"/>
            <a:ext cx="1793965" cy="834275"/>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452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a:t>A lap around WSL 1</a:t>
            </a:r>
          </a:p>
        </p:txBody>
      </p:sp>
    </p:spTree>
    <p:extLst>
      <p:ext uri="{BB962C8B-B14F-4D97-AF65-F5344CB8AC3E}">
        <p14:creationId xmlns:p14="http://schemas.microsoft.com/office/powerpoint/2010/main" val="183623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WSL Demo Part 2 : Shell</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62500" lnSpcReduction="20000"/>
          </a:bodyPr>
          <a:lstStyle/>
          <a:p>
            <a:r>
              <a:rPr lang="en-US" dirty="0"/>
              <a:t>Basics </a:t>
            </a:r>
            <a:r>
              <a:rPr lang="en-US" b="1" dirty="0"/>
              <a:t>(Test this all well in advance in case your PC has permissions issues and you have to use a different folder)</a:t>
            </a:r>
          </a:p>
          <a:p>
            <a:pPr lvl="1"/>
            <a:r>
              <a:rPr lang="en-US" dirty="0"/>
              <a:t>Make an empty folder on your desktop, called “</a:t>
            </a:r>
            <a:r>
              <a:rPr lang="en-US" dirty="0" err="1"/>
              <a:t>wsltest</a:t>
            </a:r>
            <a:r>
              <a:rPr lang="en-US" dirty="0"/>
              <a:t>”</a:t>
            </a:r>
          </a:p>
          <a:p>
            <a:pPr lvl="1"/>
            <a:r>
              <a:rPr lang="en-US" dirty="0"/>
              <a:t>Navigate into the folder with explorer (leave this open for the demo)</a:t>
            </a:r>
          </a:p>
          <a:p>
            <a:pPr lvl="1"/>
            <a:r>
              <a:rPr lang="en-US" dirty="0"/>
              <a:t>Shift and right-click and choose “Open </a:t>
            </a:r>
            <a:r>
              <a:rPr lang="en-US" dirty="0" err="1"/>
              <a:t>linux</a:t>
            </a:r>
            <a:r>
              <a:rPr lang="en-US" dirty="0"/>
              <a:t> shell here”</a:t>
            </a:r>
          </a:p>
          <a:p>
            <a:pPr lvl="2"/>
            <a:r>
              <a:rPr lang="en-US" dirty="0"/>
              <a:t>Or, in that same explorer window, you can type “</a:t>
            </a:r>
            <a:r>
              <a:rPr lang="en-US" dirty="0" err="1"/>
              <a:t>wsl</a:t>
            </a:r>
            <a:r>
              <a:rPr lang="en-US" dirty="0"/>
              <a:t>” in the path nav at the top</a:t>
            </a:r>
          </a:p>
          <a:p>
            <a:pPr lvl="1"/>
            <a:r>
              <a:rPr lang="en-US" dirty="0"/>
              <a:t>This will open WSL (in the old console, but that’s ok here. If you want the new Terminal, you’ll need to run it and then nav to this folder)</a:t>
            </a:r>
          </a:p>
          <a:p>
            <a:pPr lvl="1"/>
            <a:r>
              <a:rPr lang="en-US" dirty="0"/>
              <a:t>Type ls –al or the alias </a:t>
            </a:r>
            <a:r>
              <a:rPr lang="en-US" dirty="0" err="1"/>
              <a:t>ll</a:t>
            </a:r>
            <a:r>
              <a:rPr lang="en-US" dirty="0"/>
              <a:t> to show the contents of the folder</a:t>
            </a:r>
          </a:p>
          <a:p>
            <a:pPr lvl="1"/>
            <a:r>
              <a:rPr lang="en-US" dirty="0"/>
              <a:t>“You can see that my Windows native folder here is available under /</a:t>
            </a:r>
            <a:r>
              <a:rPr lang="en-US" dirty="0" err="1"/>
              <a:t>mnt</a:t>
            </a:r>
            <a:r>
              <a:rPr lang="en-US" dirty="0"/>
              <a:t>/whatever/blah </a:t>
            </a:r>
          </a:p>
          <a:p>
            <a:pPr lvl="1"/>
            <a:r>
              <a:rPr lang="en-US" dirty="0"/>
              <a:t>“All the usual </a:t>
            </a:r>
            <a:r>
              <a:rPr lang="en-US" dirty="0" err="1"/>
              <a:t>linux</a:t>
            </a:r>
            <a:r>
              <a:rPr lang="en-US" dirty="0"/>
              <a:t> commands work”</a:t>
            </a:r>
          </a:p>
          <a:p>
            <a:pPr lvl="1"/>
            <a:r>
              <a:rPr lang="en-US" dirty="0"/>
              <a:t>Type “df” to see disk space and not that it shows all the Windows drives as well</a:t>
            </a:r>
          </a:p>
          <a:p>
            <a:pPr lvl="1"/>
            <a:r>
              <a:rPr lang="en-US" dirty="0"/>
              <a:t>Type “top” to show the processes running in </a:t>
            </a:r>
            <a:r>
              <a:rPr lang="en-US" dirty="0" err="1"/>
              <a:t>linux</a:t>
            </a:r>
            <a:r>
              <a:rPr lang="en-US" dirty="0"/>
              <a:t>. Control-C to exit.</a:t>
            </a:r>
          </a:p>
          <a:p>
            <a:r>
              <a:rPr lang="en-US" dirty="0"/>
              <a:t>Notepad</a:t>
            </a:r>
          </a:p>
          <a:p>
            <a:pPr lvl="1"/>
            <a:r>
              <a:rPr lang="en-US" dirty="0"/>
              <a:t>In </a:t>
            </a:r>
            <a:r>
              <a:rPr lang="en-US" dirty="0" err="1"/>
              <a:t>linux</a:t>
            </a:r>
            <a:r>
              <a:rPr lang="en-US" dirty="0"/>
              <a:t>, create a new text file of any name like “hello.txt” as long as it ends in “.txt” . Use your favorite editor. I use </a:t>
            </a:r>
            <a:r>
              <a:rPr lang="en-US" dirty="0" err="1"/>
              <a:t>nano</a:t>
            </a:r>
            <a:endParaRPr lang="en-US" dirty="0"/>
          </a:p>
          <a:p>
            <a:pPr lvl="1"/>
            <a:r>
              <a:rPr lang="en-US" dirty="0"/>
              <a:t>Make sure to type a few lines of text in the file</a:t>
            </a:r>
          </a:p>
          <a:p>
            <a:pPr lvl="1"/>
            <a:r>
              <a:rPr lang="en-US" dirty="0"/>
              <a:t>Close the editor (</a:t>
            </a:r>
            <a:r>
              <a:rPr lang="en-US" dirty="0" err="1"/>
              <a:t>nano</a:t>
            </a:r>
            <a:r>
              <a:rPr lang="en-US" dirty="0"/>
              <a:t> is control-o to save, control-x to exit) vim is, well, if you’re using vim, you should know how to exit :D </a:t>
            </a:r>
          </a:p>
          <a:p>
            <a:pPr lvl="1"/>
            <a:r>
              <a:rPr lang="en-US" dirty="0"/>
              <a:t>Go back to Windows and double-click the new file</a:t>
            </a:r>
          </a:p>
          <a:p>
            <a:pPr lvl="1"/>
            <a:r>
              <a:rPr lang="en-US" dirty="0"/>
              <a:t>“Windows can access this file because it’s saved in the Windows file system. Hey, check out how Notepad now recognizes that it has Unix line endings, and properly handles that! Cool, right?” &lt;applause, hopefully&gt;</a:t>
            </a:r>
          </a:p>
          <a:p>
            <a:pPr lvl="1"/>
            <a:r>
              <a:rPr lang="en-US" dirty="0"/>
              <a:t>“Launching Windows exes from the Linux shell is a relatively new feature. You can also launch Notepad, or any other exe in the Windows path, directly from WSL.”</a:t>
            </a:r>
          </a:p>
          <a:p>
            <a:pPr lvl="1"/>
            <a:r>
              <a:rPr lang="en-US" dirty="0"/>
              <a:t>In </a:t>
            </a:r>
            <a:r>
              <a:rPr lang="en-US" dirty="0" err="1"/>
              <a:t>linux</a:t>
            </a:r>
            <a:r>
              <a:rPr lang="en-US" dirty="0"/>
              <a:t>, type “notepad.exe &lt;filename&gt;” where filename is the file you created above.</a:t>
            </a:r>
          </a:p>
        </p:txBody>
      </p:sp>
      <p:sp>
        <p:nvSpPr>
          <p:cNvPr id="4" name="Rectangle 3">
            <a:extLst>
              <a:ext uri="{FF2B5EF4-FFF2-40B4-BE49-F238E27FC236}">
                <a16:creationId xmlns:a16="http://schemas.microsoft.com/office/drawing/2014/main" id="{F204277B-E7AB-453E-A4AD-FD7772D1522B}"/>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 recording for timing</a:t>
            </a:r>
          </a:p>
        </p:txBody>
      </p:sp>
    </p:spTree>
    <p:extLst>
      <p:ext uri="{BB962C8B-B14F-4D97-AF65-F5344CB8AC3E}">
        <p14:creationId xmlns:p14="http://schemas.microsoft.com/office/powerpoint/2010/main" val="38606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FD36-1553-48D1-89F4-E19AB91F7490}"/>
              </a:ext>
            </a:extLst>
          </p:cNvPr>
          <p:cNvSpPr>
            <a:spLocks noGrp="1"/>
          </p:cNvSpPr>
          <p:nvPr>
            <p:ph type="title"/>
          </p:nvPr>
        </p:nvSpPr>
        <p:spPr/>
        <p:txBody>
          <a:bodyPr/>
          <a:lstStyle/>
          <a:p>
            <a:r>
              <a:rPr lang="en-US"/>
              <a:t>WSL Demo Part 3: Linux file system access</a:t>
            </a:r>
          </a:p>
        </p:txBody>
      </p:sp>
      <p:sp>
        <p:nvSpPr>
          <p:cNvPr id="3" name="Content Placeholder 2">
            <a:extLst>
              <a:ext uri="{FF2B5EF4-FFF2-40B4-BE49-F238E27FC236}">
                <a16:creationId xmlns:a16="http://schemas.microsoft.com/office/drawing/2014/main" id="{0FBCDF59-FE05-40AA-9D71-AECBD2326C55}"/>
              </a:ext>
            </a:extLst>
          </p:cNvPr>
          <p:cNvSpPr>
            <a:spLocks noGrp="1"/>
          </p:cNvSpPr>
          <p:nvPr>
            <p:ph idx="1"/>
          </p:nvPr>
        </p:nvSpPr>
        <p:spPr/>
        <p:txBody>
          <a:bodyPr>
            <a:normAutofit fontScale="85000" lnSpcReduction="10000"/>
          </a:bodyPr>
          <a:lstStyle/>
          <a:p>
            <a:r>
              <a:rPr lang="en-US"/>
              <a:t>As of Windows 10 May 2019 update (19h1 / 1903) Windows can now access the WSL files through built in 9P / Plan 9 file share support.</a:t>
            </a:r>
          </a:p>
          <a:p>
            <a:r>
              <a:rPr lang="en-US"/>
              <a:t>“With the latest release of Windows, we now have a supported way to access the WSL </a:t>
            </a:r>
            <a:r>
              <a:rPr lang="en-US" err="1"/>
              <a:t>linux</a:t>
            </a:r>
            <a:r>
              <a:rPr lang="en-US"/>
              <a:t> file systems for both WSL 1 and WSL 2. It uses Plan 9 /9P protocol for network access, just like you might between actual physical machines.”</a:t>
            </a:r>
          </a:p>
          <a:p>
            <a:r>
              <a:rPr lang="en-US"/>
              <a:t>Show how you can access files</a:t>
            </a:r>
          </a:p>
          <a:p>
            <a:pPr lvl="1"/>
            <a:r>
              <a:rPr lang="en-US"/>
              <a:t>Open Windows explorer</a:t>
            </a:r>
          </a:p>
          <a:p>
            <a:pPr lvl="1"/>
            <a:r>
              <a:rPr lang="en-US"/>
              <a:t>Type \\wsl$ in the address box</a:t>
            </a:r>
          </a:p>
          <a:p>
            <a:pPr lvl="1"/>
            <a:r>
              <a:rPr lang="en-US"/>
              <a:t>“You can also type \\wsl$\distroname to go right to the file system for that distro”</a:t>
            </a:r>
          </a:p>
          <a:p>
            <a:pPr lvl="1"/>
            <a:r>
              <a:rPr lang="en-US"/>
              <a:t>Double-click the distro</a:t>
            </a:r>
          </a:p>
          <a:p>
            <a:pPr lvl="1"/>
            <a:r>
              <a:rPr lang="en-US"/>
              <a:t>Click into home/username to look at files</a:t>
            </a:r>
          </a:p>
          <a:p>
            <a:pPr lvl="1"/>
            <a:r>
              <a:rPr lang="en-US"/>
              <a:t>Right-click .</a:t>
            </a:r>
            <a:r>
              <a:rPr lang="en-US" err="1"/>
              <a:t>bashrc</a:t>
            </a:r>
            <a:r>
              <a:rPr lang="en-US"/>
              <a:t> and choose “Open with Code” to show you can open this in VS code in Windows.</a:t>
            </a:r>
          </a:p>
          <a:p>
            <a:r>
              <a:rPr lang="en-US"/>
              <a:t>“This is a big deal, because access TO the </a:t>
            </a:r>
            <a:r>
              <a:rPr lang="en-US" err="1"/>
              <a:t>linux</a:t>
            </a:r>
            <a:r>
              <a:rPr lang="en-US"/>
              <a:t> file system in the past was cautioned against because you could easily corrupt file properties.”</a:t>
            </a:r>
          </a:p>
          <a:p>
            <a:r>
              <a:rPr lang="en-US"/>
              <a:t>“In a future build of Windows, you’ll have a nice little Linux icon in the left pane of explorer, so you don’t need to remember the \\wsl$ path.”</a:t>
            </a:r>
          </a:p>
          <a:p>
            <a:endParaRPr lang="en-US"/>
          </a:p>
          <a:p>
            <a:endParaRPr lang="en-US"/>
          </a:p>
        </p:txBody>
      </p:sp>
      <p:sp>
        <p:nvSpPr>
          <p:cNvPr id="4" name="Rectangle 3">
            <a:extLst>
              <a:ext uri="{FF2B5EF4-FFF2-40B4-BE49-F238E27FC236}">
                <a16:creationId xmlns:a16="http://schemas.microsoft.com/office/drawing/2014/main" id="{3DC3FEB2-3BB8-4542-9CBE-FA7E8A92438B}"/>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1:45 minutes</a:t>
            </a:r>
          </a:p>
        </p:txBody>
      </p:sp>
    </p:spTree>
    <p:extLst>
      <p:ext uri="{BB962C8B-B14F-4D97-AF65-F5344CB8AC3E}">
        <p14:creationId xmlns:p14="http://schemas.microsoft.com/office/powerpoint/2010/main" val="372821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WSL Demo Part 4 : .NET Core</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70000" lnSpcReduction="20000"/>
          </a:bodyPr>
          <a:lstStyle/>
          <a:p>
            <a:r>
              <a:rPr lang="en-US"/>
              <a:t>“This </a:t>
            </a:r>
            <a:r>
              <a:rPr lang="en-US" err="1"/>
              <a:t>linux</a:t>
            </a:r>
            <a:r>
              <a:rPr lang="en-US"/>
              <a:t> instance also has </a:t>
            </a:r>
            <a:r>
              <a:rPr lang="en-US" err="1"/>
              <a:t>.net</a:t>
            </a:r>
            <a:r>
              <a:rPr lang="en-US"/>
              <a:t> core 3 installed”</a:t>
            </a:r>
          </a:p>
          <a:p>
            <a:pPr lvl="1"/>
            <a:r>
              <a:rPr lang="en-US"/>
              <a:t>$ cd ~</a:t>
            </a:r>
          </a:p>
          <a:p>
            <a:pPr lvl="1"/>
            <a:r>
              <a:rPr lang="en-US"/>
              <a:t>Type “dotnet” at the </a:t>
            </a:r>
            <a:r>
              <a:rPr lang="en-US" err="1"/>
              <a:t>wsl</a:t>
            </a:r>
            <a:r>
              <a:rPr lang="en-US"/>
              <a:t> command prompt </a:t>
            </a:r>
          </a:p>
          <a:p>
            <a:pPr lvl="1"/>
            <a:r>
              <a:rPr lang="en-US"/>
              <a:t>(if this fails, make sure you’ve put the path and dotnet exports in your .</a:t>
            </a:r>
            <a:r>
              <a:rPr lang="en-US" err="1"/>
              <a:t>bashrc</a:t>
            </a:r>
            <a:r>
              <a:rPr lang="en-US"/>
              <a:t> as indicated in the system requirements/setup at the start of this doc)</a:t>
            </a:r>
          </a:p>
          <a:p>
            <a:pPr lvl="1"/>
            <a:r>
              <a:rPr lang="en-US"/>
              <a:t>“We’re going to use the dotnet console app template to create a Hello World”</a:t>
            </a:r>
          </a:p>
          <a:p>
            <a:pPr lvl="1"/>
            <a:r>
              <a:rPr lang="en-US"/>
              <a:t>$ dotnet new console -o </a:t>
            </a:r>
            <a:r>
              <a:rPr lang="en-US" err="1"/>
              <a:t>myapp</a:t>
            </a:r>
            <a:endParaRPr lang="en-US"/>
          </a:p>
          <a:p>
            <a:pPr lvl="1"/>
            <a:r>
              <a:rPr lang="en-US"/>
              <a:t>$ ls -al or </a:t>
            </a:r>
            <a:r>
              <a:rPr lang="en-US" err="1"/>
              <a:t>ll</a:t>
            </a:r>
            <a:r>
              <a:rPr lang="en-US"/>
              <a:t> to show the </a:t>
            </a:r>
            <a:r>
              <a:rPr lang="en-US" err="1"/>
              <a:t>myapp</a:t>
            </a:r>
            <a:r>
              <a:rPr lang="en-US"/>
              <a:t> folder</a:t>
            </a:r>
          </a:p>
          <a:p>
            <a:r>
              <a:rPr lang="en-US"/>
              <a:t>Edit the program</a:t>
            </a:r>
          </a:p>
          <a:p>
            <a:pPr lvl="1"/>
            <a:r>
              <a:rPr lang="en-US"/>
              <a:t>“You’ve already seen how I can use native Linux editors, as well as invoke the Windows Notepad. I prefer VS code for this type of work”</a:t>
            </a:r>
          </a:p>
          <a:p>
            <a:pPr lvl="1"/>
            <a:r>
              <a:rPr lang="en-US"/>
              <a:t>$ cd </a:t>
            </a:r>
            <a:r>
              <a:rPr lang="en-US" err="1"/>
              <a:t>myapp</a:t>
            </a:r>
            <a:endParaRPr lang="en-US"/>
          </a:p>
          <a:p>
            <a:pPr lvl="1"/>
            <a:r>
              <a:rPr lang="en-US"/>
              <a:t>$ code .</a:t>
            </a:r>
          </a:p>
          <a:p>
            <a:pPr lvl="1"/>
            <a:r>
              <a:rPr lang="en-US"/>
              <a:t>Change the “Hello World!” to “Hello &lt;city name&gt; from </a:t>
            </a:r>
            <a:r>
              <a:rPr lang="en-US" err="1"/>
              <a:t>.net</a:t>
            </a:r>
            <a:r>
              <a:rPr lang="en-US"/>
              <a:t> core 3 on WSL!”</a:t>
            </a:r>
          </a:p>
          <a:p>
            <a:pPr lvl="1"/>
            <a:r>
              <a:rPr lang="en-US"/>
              <a:t>Save</a:t>
            </a:r>
          </a:p>
          <a:p>
            <a:pPr lvl="1"/>
            <a:r>
              <a:rPr lang="en-US"/>
              <a:t>Make sure you are still in the ~/</a:t>
            </a:r>
            <a:r>
              <a:rPr lang="en-US" err="1"/>
              <a:t>myapp</a:t>
            </a:r>
            <a:r>
              <a:rPr lang="en-US"/>
              <a:t> folder.</a:t>
            </a:r>
          </a:p>
          <a:p>
            <a:pPr lvl="1"/>
            <a:r>
              <a:rPr lang="en-US"/>
              <a:t>Type </a:t>
            </a:r>
            <a:r>
              <a:rPr lang="en-US" b="1"/>
              <a:t>$ dotnet run</a:t>
            </a:r>
          </a:p>
          <a:p>
            <a:pPr lvl="1"/>
            <a:r>
              <a:rPr lang="en-US"/>
              <a:t>It will load up </a:t>
            </a:r>
            <a:r>
              <a:rPr lang="en-US" err="1"/>
              <a:t>.net</a:t>
            </a:r>
            <a:r>
              <a:rPr lang="en-US"/>
              <a:t> core runtime and then run the application. You should see console output</a:t>
            </a:r>
          </a:p>
          <a:p>
            <a:pPr lvl="1"/>
            <a:r>
              <a:rPr lang="en-US"/>
              <a:t>“that was super easy. You can do a lot more with this, of course, and it’s an easy way to create </a:t>
            </a:r>
            <a:r>
              <a:rPr lang="en-US" err="1"/>
              <a:t>linux</a:t>
            </a:r>
            <a:r>
              <a:rPr lang="en-US"/>
              <a:t> binaries, test, and more for not just </a:t>
            </a:r>
            <a:r>
              <a:rPr lang="en-US" err="1"/>
              <a:t>.net</a:t>
            </a:r>
            <a:r>
              <a:rPr lang="en-US"/>
              <a:t>, but also python, node, C++, and many other languages, using the convenience of the native toolchains on </a:t>
            </a:r>
            <a:r>
              <a:rPr lang="en-US" err="1"/>
              <a:t>linux</a:t>
            </a:r>
            <a:r>
              <a:rPr lang="en-US"/>
              <a:t>, all without having to spin up a dedicated VM or use a separate </a:t>
            </a:r>
            <a:r>
              <a:rPr lang="en-US" err="1"/>
              <a:t>linux</a:t>
            </a:r>
            <a:r>
              <a:rPr lang="en-US"/>
              <a:t> box.”</a:t>
            </a:r>
          </a:p>
          <a:p>
            <a:pPr lvl="1"/>
            <a:r>
              <a:rPr lang="en-US"/>
              <a:t>“The dotnet.Microsoft.com site has a lot more information about running </a:t>
            </a:r>
            <a:r>
              <a:rPr lang="en-US" err="1"/>
              <a:t>.net</a:t>
            </a:r>
            <a:r>
              <a:rPr lang="en-US"/>
              <a:t> core on Windows, Linux, macOS and more.”</a:t>
            </a:r>
          </a:p>
        </p:txBody>
      </p:sp>
      <p:sp>
        <p:nvSpPr>
          <p:cNvPr id="4" name="Rectangle 3">
            <a:extLst>
              <a:ext uri="{FF2B5EF4-FFF2-40B4-BE49-F238E27FC236}">
                <a16:creationId xmlns:a16="http://schemas.microsoft.com/office/drawing/2014/main" id="{67B19F08-7D0D-4CA2-B101-436AA1739B8F}"/>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See recording for timing</a:t>
            </a:r>
          </a:p>
        </p:txBody>
      </p:sp>
    </p:spTree>
    <p:extLst>
      <p:ext uri="{BB962C8B-B14F-4D97-AF65-F5344CB8AC3E}">
        <p14:creationId xmlns:p14="http://schemas.microsoft.com/office/powerpoint/2010/main" val="194953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a:t>WSL Demo Part 5: X Server</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normAutofit fontScale="85000" lnSpcReduction="20000"/>
          </a:bodyPr>
          <a:lstStyle/>
          <a:p>
            <a:r>
              <a:rPr lang="en-US"/>
              <a:t>(This demo tends to really gets people out of their seats. Requires that you have </a:t>
            </a:r>
            <a:r>
              <a:rPr lang="en-US" err="1"/>
              <a:t>VcxSrv</a:t>
            </a:r>
            <a:r>
              <a:rPr lang="en-US"/>
              <a:t> installed and configured on the PC)</a:t>
            </a:r>
          </a:p>
          <a:p>
            <a:r>
              <a:rPr lang="en-US"/>
              <a:t>“Ok. That was all cool, and helped show the command-line shell capabilities of WSL. But sometimes you want to use a graphical tool on Linux, to test or for other reasons”</a:t>
            </a:r>
          </a:p>
          <a:p>
            <a:r>
              <a:rPr lang="en-US"/>
              <a:t>“I have running on my PC here, an X-server. I’ve also installed a number of X Windows apps on WSL”</a:t>
            </a:r>
          </a:p>
          <a:p>
            <a:r>
              <a:rPr lang="en-US"/>
              <a:t>“Now, we don’t officially support running an X-server with WSL, but it does happen to work quite nicely. There are a few different ones out there: x410 in the store, </a:t>
            </a:r>
            <a:r>
              <a:rPr lang="en-US" err="1"/>
              <a:t>Xming</a:t>
            </a:r>
            <a:r>
              <a:rPr lang="en-US"/>
              <a:t> and </a:t>
            </a:r>
            <a:r>
              <a:rPr lang="en-US" err="1"/>
              <a:t>VcxSrv</a:t>
            </a:r>
            <a:r>
              <a:rPr lang="en-US"/>
              <a:t> available online. Of them, devs seem to have more success with </a:t>
            </a:r>
            <a:r>
              <a:rPr lang="en-US" err="1"/>
              <a:t>VcxSrv</a:t>
            </a:r>
            <a:r>
              <a:rPr lang="en-US"/>
              <a:t>. You may get odd errors here and there, but basic applications tend to work.</a:t>
            </a:r>
          </a:p>
          <a:p>
            <a:r>
              <a:rPr lang="en-US"/>
              <a:t>$ </a:t>
            </a:r>
            <a:r>
              <a:rPr lang="en-US" err="1"/>
              <a:t>xeyes</a:t>
            </a:r>
            <a:endParaRPr lang="en-US"/>
          </a:p>
          <a:p>
            <a:r>
              <a:rPr lang="en-US"/>
              <a:t>“X eyes is fun, but let’s say I want to test behavior with the Linux version of Firefox”</a:t>
            </a:r>
          </a:p>
          <a:p>
            <a:r>
              <a:rPr lang="en-US"/>
              <a:t>$ </a:t>
            </a:r>
            <a:r>
              <a:rPr lang="en-US" err="1"/>
              <a:t>firefox</a:t>
            </a:r>
            <a:r>
              <a:rPr lang="en-US"/>
              <a:t> </a:t>
            </a:r>
          </a:p>
          <a:p>
            <a:r>
              <a:rPr lang="en-US"/>
              <a:t>Navigate to InsiderDevTour.com (this won’t work from the command-line, so do it from the app UI)</a:t>
            </a:r>
          </a:p>
          <a:p>
            <a:r>
              <a:rPr lang="en-US"/>
              <a:t>“Yes, that’s the </a:t>
            </a:r>
            <a:r>
              <a:rPr lang="en-US" err="1"/>
              <a:t>linux</a:t>
            </a:r>
            <a:r>
              <a:rPr lang="en-US"/>
              <a:t> build of Firefox, running in an </a:t>
            </a:r>
            <a:r>
              <a:rPr lang="en-US" err="1"/>
              <a:t>Xwindow</a:t>
            </a:r>
            <a:r>
              <a:rPr lang="en-US"/>
              <a:t>, from WSL, on Windows”</a:t>
            </a:r>
          </a:p>
          <a:p>
            <a:r>
              <a:rPr lang="en-US"/>
              <a:t>“You can also run full window managers such as </a:t>
            </a:r>
            <a:r>
              <a:rPr lang="en-US" err="1"/>
              <a:t>xfce</a:t>
            </a:r>
            <a:r>
              <a:rPr lang="en-US"/>
              <a:t> or gnome. Again, it’s not officially supported, but there are lots of folks with tutorials online.”</a:t>
            </a:r>
          </a:p>
          <a:p>
            <a:endParaRPr lang="en-US"/>
          </a:p>
          <a:p>
            <a:endParaRPr lang="en-US"/>
          </a:p>
          <a:p>
            <a:endParaRPr lang="en-US"/>
          </a:p>
          <a:p>
            <a:endParaRPr lang="en-US"/>
          </a:p>
        </p:txBody>
      </p:sp>
      <p:sp>
        <p:nvSpPr>
          <p:cNvPr id="4" name="Rectangle 3">
            <a:extLst>
              <a:ext uri="{FF2B5EF4-FFF2-40B4-BE49-F238E27FC236}">
                <a16:creationId xmlns:a16="http://schemas.microsoft.com/office/drawing/2014/main" id="{07A77B04-27E9-427B-A3EC-45ECD8D5F960}"/>
              </a:ext>
            </a:extLst>
          </p:cNvPr>
          <p:cNvSpPr/>
          <p:nvPr/>
        </p:nvSpPr>
        <p:spPr>
          <a:xfrm>
            <a:off x="10188429" y="19554"/>
            <a:ext cx="2004969" cy="64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See recording for timing</a:t>
            </a:r>
          </a:p>
        </p:txBody>
      </p:sp>
    </p:spTree>
    <p:extLst>
      <p:ext uri="{BB962C8B-B14F-4D97-AF65-F5344CB8AC3E}">
        <p14:creationId xmlns:p14="http://schemas.microsoft.com/office/powerpoint/2010/main" val="318404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A889-6AD7-454A-8DFB-B25FE5DB6145}"/>
              </a:ext>
            </a:extLst>
          </p:cNvPr>
          <p:cNvSpPr>
            <a:spLocks noGrp="1"/>
          </p:cNvSpPr>
          <p:nvPr>
            <p:ph type="title"/>
          </p:nvPr>
        </p:nvSpPr>
        <p:spPr>
          <a:xfrm>
            <a:off x="588263" y="457200"/>
            <a:ext cx="11018520" cy="553998"/>
          </a:xfrm>
        </p:spPr>
        <p:txBody>
          <a:bodyPr>
            <a:normAutofit fontScale="90000"/>
          </a:bodyPr>
          <a:lstStyle/>
          <a:p>
            <a:r>
              <a:rPr lang="en-US"/>
              <a:t>Top Customer Asks</a:t>
            </a:r>
          </a:p>
        </p:txBody>
      </p:sp>
      <p:sp>
        <p:nvSpPr>
          <p:cNvPr id="7" name="TextBox 6">
            <a:extLst>
              <a:ext uri="{FF2B5EF4-FFF2-40B4-BE49-F238E27FC236}">
                <a16:creationId xmlns:a16="http://schemas.microsoft.com/office/drawing/2014/main" id="{0FA67334-0EA7-4385-9A52-F7606BC95B90}"/>
              </a:ext>
            </a:extLst>
          </p:cNvPr>
          <p:cNvSpPr txBox="1"/>
          <p:nvPr/>
        </p:nvSpPr>
        <p:spPr>
          <a:xfrm>
            <a:off x="1227795" y="5153024"/>
            <a:ext cx="3566755" cy="1107996"/>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File System Performance</a:t>
            </a:r>
            <a:endParaRPr lang="en-US" sz="280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5418362-5745-4E91-9B7C-534BD627671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66" b="95029" l="8861" r="90778">
                        <a14:foregroundMark x1="58047" y1="23136" x2="68174" y2="7266"/>
                        <a14:foregroundMark x1="68174" y1="7266" x2="70344" y2="9751"/>
                        <a14:foregroundMark x1="90778" y1="31358" x2="91139" y2="33843"/>
                        <a14:foregroundMark x1="15913" y1="91013" x2="10127" y2="92352"/>
                        <a14:foregroundMark x1="10127" y1="90249" x2="8861" y2="89101"/>
                        <a14:foregroundMark x1="14647" y1="95029" x2="11573" y2="94646"/>
                      </a14:backgroundRemoval>
                    </a14:imgEffect>
                  </a14:imgLayer>
                </a14:imgProps>
              </a:ext>
            </a:extLst>
          </a:blip>
          <a:stretch>
            <a:fillRect/>
          </a:stretch>
        </p:blipFill>
        <p:spPr>
          <a:xfrm>
            <a:off x="7569110" y="2137483"/>
            <a:ext cx="2731199" cy="2583033"/>
          </a:xfrm>
          <a:prstGeom prst="rect">
            <a:avLst/>
          </a:prstGeom>
        </p:spPr>
      </p:pic>
      <p:sp>
        <p:nvSpPr>
          <p:cNvPr id="10" name="TextBox 9">
            <a:extLst>
              <a:ext uri="{FF2B5EF4-FFF2-40B4-BE49-F238E27FC236}">
                <a16:creationId xmlns:a16="http://schemas.microsoft.com/office/drawing/2014/main" id="{77964DA5-99DE-4865-BDF7-8DA3BD21705B}"/>
              </a:ext>
            </a:extLst>
          </p:cNvPr>
          <p:cNvSpPr txBox="1"/>
          <p:nvPr/>
        </p:nvSpPr>
        <p:spPr>
          <a:xfrm>
            <a:off x="7151331" y="5343524"/>
            <a:ext cx="3566755" cy="553998"/>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Compatibility</a:t>
            </a:r>
            <a:endParaRPr lang="en-US" sz="280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F256C7BA-6CFC-4934-9005-237EA69920D3}"/>
              </a:ext>
            </a:extLst>
          </p:cNvPr>
          <p:cNvSpPr txBox="1"/>
          <p:nvPr/>
        </p:nvSpPr>
        <p:spPr>
          <a:xfrm>
            <a:off x="1678215" y="2165971"/>
            <a:ext cx="2256602" cy="2554545"/>
          </a:xfrm>
          <a:prstGeom prst="rect">
            <a:avLst/>
          </a:prstGeom>
          <a:noFill/>
        </p:spPr>
        <p:txBody>
          <a:bodyPr wrap="square" lIns="0" tIns="0" rIns="0" bIns="0" rtlCol="0">
            <a:spAutoFit/>
          </a:bodyPr>
          <a:lstStyle/>
          <a:p>
            <a:pPr algn="l"/>
            <a:r>
              <a:rPr lang="en-US" sz="166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5538288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A70689-913F-4CCA-8AD5-EA66CF8055EB}"/>
              </a:ext>
            </a:extLst>
          </p:cNvPr>
          <p:cNvSpPr>
            <a:spLocks noGrp="1"/>
          </p:cNvSpPr>
          <p:nvPr>
            <p:ph type="title"/>
          </p:nvPr>
        </p:nvSpPr>
        <p:spPr/>
        <p:txBody>
          <a:bodyPr/>
          <a:lstStyle/>
          <a:p>
            <a:r>
              <a:rPr lang="en-US">
                <a:solidFill>
                  <a:srgbClr val="3076BC"/>
                </a:solidFill>
              </a:rPr>
              <a:t>Introducing:</a:t>
            </a:r>
            <a:r>
              <a:rPr lang="en-US"/>
              <a:t> WSL 2</a:t>
            </a:r>
          </a:p>
        </p:txBody>
      </p:sp>
    </p:spTree>
    <p:extLst>
      <p:ext uri="{BB962C8B-B14F-4D97-AF65-F5344CB8AC3E}">
        <p14:creationId xmlns:p14="http://schemas.microsoft.com/office/powerpoint/2010/main" val="21253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F619-D8CB-40D0-B3DD-F69ADB7844D5}"/>
              </a:ext>
            </a:extLst>
          </p:cNvPr>
          <p:cNvSpPr>
            <a:spLocks noGrp="1"/>
          </p:cNvSpPr>
          <p:nvPr>
            <p:ph type="title"/>
          </p:nvPr>
        </p:nvSpPr>
        <p:spPr/>
        <p:txBody>
          <a:bodyPr/>
          <a:lstStyle/>
          <a:p>
            <a:r>
              <a:rPr lang="en-US"/>
              <a:t>What exactly is WSL 2?</a:t>
            </a:r>
          </a:p>
        </p:txBody>
      </p:sp>
      <p:sp>
        <p:nvSpPr>
          <p:cNvPr id="6" name="Rectangle 5">
            <a:extLst>
              <a:ext uri="{FF2B5EF4-FFF2-40B4-BE49-F238E27FC236}">
                <a16:creationId xmlns:a16="http://schemas.microsoft.com/office/drawing/2014/main" id="{283D9413-D045-45E9-8BA2-F4D6D1276370}"/>
              </a:ext>
            </a:extLst>
          </p:cNvPr>
          <p:cNvSpPr/>
          <p:nvPr/>
        </p:nvSpPr>
        <p:spPr bwMode="auto">
          <a:xfrm>
            <a:off x="2582333" y="5020733"/>
            <a:ext cx="6256867" cy="965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WSL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806D0E7-1EBB-4534-B332-6A7A2CCEABE7}"/>
              </a:ext>
            </a:extLst>
          </p:cNvPr>
          <p:cNvSpPr/>
          <p:nvPr/>
        </p:nvSpPr>
        <p:spPr bwMode="auto">
          <a:xfrm>
            <a:off x="2582333" y="1837266"/>
            <a:ext cx="6256867" cy="301413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Linux Distribution</a:t>
            </a:r>
          </a:p>
        </p:txBody>
      </p:sp>
      <p:grpSp>
        <p:nvGrpSpPr>
          <p:cNvPr id="14" name="Group 13">
            <a:extLst>
              <a:ext uri="{FF2B5EF4-FFF2-40B4-BE49-F238E27FC236}">
                <a16:creationId xmlns:a16="http://schemas.microsoft.com/office/drawing/2014/main" id="{F427FA6B-6FA3-4324-9FE3-BA6F6C080934}"/>
              </a:ext>
            </a:extLst>
          </p:cNvPr>
          <p:cNvGrpSpPr/>
          <p:nvPr/>
        </p:nvGrpSpPr>
        <p:grpSpPr>
          <a:xfrm>
            <a:off x="3887494" y="2828772"/>
            <a:ext cx="3655207" cy="1907159"/>
            <a:chOff x="6897394" y="2485872"/>
            <a:chExt cx="3655207" cy="1907159"/>
          </a:xfrm>
        </p:grpSpPr>
        <p:pic>
          <p:nvPicPr>
            <p:cNvPr id="9" name="Picture 8">
              <a:extLst>
                <a:ext uri="{FF2B5EF4-FFF2-40B4-BE49-F238E27FC236}">
                  <a16:creationId xmlns:a16="http://schemas.microsoft.com/office/drawing/2014/main" id="{81F6A186-7BDE-4B2E-8DAA-50E6D2691D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55" b="89919" l="9609" r="94662">
                          <a14:foregroundMark x1="57651" y1="45565" x2="30605" y2="52419"/>
                          <a14:foregroundMark x1="30605" y1="52419" x2="57651" y2="39919"/>
                          <a14:foregroundMark x1="57651" y1="39919" x2="76868" y2="57661"/>
                          <a14:foregroundMark x1="69751" y1="57258" x2="56584" y2="26613"/>
                          <a14:foregroundMark x1="66192" y1="43548" x2="39858" y2="31048"/>
                          <a14:foregroundMark x1="39858" y1="31048" x2="55160" y2="49194"/>
                          <a14:foregroundMark x1="44840" y1="29032" x2="26690" y2="56048"/>
                          <a14:foregroundMark x1="26690" y1="56048" x2="41281" y2="29839"/>
                          <a14:foregroundMark x1="41281" y1="29839" x2="23843" y2="59677"/>
                          <a14:foregroundMark x1="23843" y1="59677" x2="43416" y2="44355"/>
                          <a14:foregroundMark x1="60142" y1="48387" x2="65480" y2="56452"/>
                          <a14:foregroundMark x1="57651" y1="9274" x2="57651" y2="9274"/>
                          <a14:foregroundMark x1="44484" y1="9274" x2="37011" y2="9274"/>
                          <a14:foregroundMark x1="44840" y1="6855" x2="47687" y2="6855"/>
                          <a14:foregroundMark x1="92171" y1="49194" x2="91103" y2="48387"/>
                          <a14:foregroundMark x1="94662" y1="48790" x2="94662" y2="48790"/>
                          <a14:foregroundMark x1="55160" y1="89919" x2="55160" y2="89919"/>
                          <a14:foregroundMark x1="39858" y1="53629" x2="36655" y2="56048"/>
                          <a14:foregroundMark x1="10676" y1="49194" x2="10676" y2="49194"/>
                          <a14:foregroundMark x1="11388" y1="48387" x2="11388" y2="48387"/>
                          <a14:foregroundMark x1="9964" y1="48387" x2="9964" y2="48387"/>
                        </a14:backgroundRemoval>
                      </a14:imgEffect>
                    </a14:imgLayer>
                  </a14:imgProps>
                </a:ext>
              </a:extLst>
            </a:blip>
            <a:stretch>
              <a:fillRect/>
            </a:stretch>
          </p:blipFill>
          <p:spPr>
            <a:xfrm>
              <a:off x="8584473" y="2485872"/>
              <a:ext cx="1269177" cy="1120128"/>
            </a:xfrm>
            <a:prstGeom prst="rect">
              <a:avLst/>
            </a:prstGeom>
          </p:spPr>
        </p:pic>
        <p:pic>
          <p:nvPicPr>
            <p:cNvPr id="10" name="Picture 9">
              <a:extLst>
                <a:ext uri="{FF2B5EF4-FFF2-40B4-BE49-F238E27FC236}">
                  <a16:creationId xmlns:a16="http://schemas.microsoft.com/office/drawing/2014/main" id="{26BE027E-D736-441E-A141-678442F63A15}"/>
                </a:ext>
              </a:extLst>
            </p:cNvPr>
            <p:cNvPicPr>
              <a:picLocks noChangeAspect="1"/>
            </p:cNvPicPr>
            <p:nvPr/>
          </p:nvPicPr>
          <p:blipFill>
            <a:blip r:embed="rId5"/>
            <a:stretch>
              <a:fillRect/>
            </a:stretch>
          </p:blipFill>
          <p:spPr>
            <a:xfrm>
              <a:off x="6897394" y="2571402"/>
              <a:ext cx="1705788" cy="860061"/>
            </a:xfrm>
            <a:prstGeom prst="rect">
              <a:avLst/>
            </a:prstGeom>
          </p:spPr>
        </p:pic>
        <p:pic>
          <p:nvPicPr>
            <p:cNvPr id="11" name="Picture 10">
              <a:extLst>
                <a:ext uri="{FF2B5EF4-FFF2-40B4-BE49-F238E27FC236}">
                  <a16:creationId xmlns:a16="http://schemas.microsoft.com/office/drawing/2014/main" id="{0BA0B556-3BA6-423D-886B-8FEA2B37FBC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2465" t="18011" r="21264" b="28101"/>
            <a:stretch/>
          </p:blipFill>
          <p:spPr>
            <a:xfrm>
              <a:off x="9326025" y="2715065"/>
              <a:ext cx="1226576" cy="1168790"/>
            </a:xfrm>
            <a:prstGeom prst="rect">
              <a:avLst/>
            </a:prstGeom>
          </p:spPr>
        </p:pic>
        <p:pic>
          <p:nvPicPr>
            <p:cNvPr id="12" name="Picture 11">
              <a:extLst>
                <a:ext uri="{FF2B5EF4-FFF2-40B4-BE49-F238E27FC236}">
                  <a16:creationId xmlns:a16="http://schemas.microsoft.com/office/drawing/2014/main" id="{5D1DD2BB-AFD7-4711-99FF-7CE21F81FF8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31" b="95181" l="9906" r="89623">
                          <a14:foregroundMark x1="80189" y1="62651" x2="78774" y2="54217"/>
                          <a14:foregroundMark x1="52830" y1="92169" x2="43868" y2="92169"/>
                          <a14:foregroundMark x1="49057" y1="92169" x2="49057" y2="92169"/>
                          <a14:foregroundMark x1="49528" y1="92169" x2="49528" y2="92169"/>
                          <a14:foregroundMark x1="49528" y1="94578" x2="49528" y2="94578"/>
                          <a14:foregroundMark x1="49528" y1="95783" x2="49528" y2="95783"/>
                          <a14:foregroundMark x1="58962" y1="31325" x2="56604" y2="25301"/>
                          <a14:foregroundMark x1="62264" y1="30120" x2="63679" y2="31325"/>
                          <a14:foregroundMark x1="61792" y1="24096" x2="59906" y2="21687"/>
                          <a14:foregroundMark x1="59906" y1="21687" x2="61792" y2="21687"/>
                          <a14:foregroundMark x1="62736" y1="36145" x2="62736" y2="36145"/>
                          <a14:foregroundMark x1="64623" y1="39759" x2="64623" y2="39759"/>
                          <a14:foregroundMark x1="65094" y1="42771" x2="65094" y2="42771"/>
                          <a14:foregroundMark x1="65094" y1="42771" x2="54245" y2="38554"/>
                          <a14:foregroundMark x1="63208" y1="47590" x2="48585" y2="22289"/>
                          <a14:foregroundMark x1="49528" y1="25904" x2="70283" y2="53012"/>
                          <a14:foregroundMark x1="66038" y1="52410" x2="32547" y2="71084"/>
                          <a14:foregroundMark x1="32547" y1="71084" x2="47642" y2="28313"/>
                          <a14:foregroundMark x1="47642" y1="28313" x2="32075" y2="63253"/>
                          <a14:foregroundMark x1="47642" y1="77108" x2="30189" y2="37349"/>
                          <a14:foregroundMark x1="30189" y1="37349" x2="33962" y2="34337"/>
                          <a14:foregroundMark x1="34906" y1="42771" x2="21698" y2="51205"/>
                          <a14:foregroundMark x1="22642" y1="47590" x2="32075" y2="45181"/>
                          <a14:foregroundMark x1="64151" y1="65663" x2="58019" y2="73494"/>
                          <a14:foregroundMark x1="57075" y1="73494" x2="69811" y2="60241"/>
                          <a14:foregroundMark x1="63208" y1="81928" x2="58962" y2="81928"/>
                          <a14:foregroundMark x1="61792" y1="77108" x2="56132" y2="73494"/>
                          <a14:foregroundMark x1="47642" y1="18072" x2="45283" y2="9036"/>
                          <a14:foregroundMark x1="47642" y1="7831" x2="53302" y2="7831"/>
                        </a14:backgroundRemoval>
                      </a14:imgEffect>
                    </a14:imgLayer>
                  </a14:imgProps>
                </a:ext>
              </a:extLst>
            </a:blip>
            <a:stretch>
              <a:fillRect/>
            </a:stretch>
          </p:blipFill>
          <p:spPr>
            <a:xfrm>
              <a:off x="7399606" y="3131577"/>
              <a:ext cx="1558827" cy="1220591"/>
            </a:xfrm>
            <a:prstGeom prst="rect">
              <a:avLst/>
            </a:prstGeom>
          </p:spPr>
        </p:pic>
        <p:pic>
          <p:nvPicPr>
            <p:cNvPr id="13" name="Picture 12">
              <a:extLst>
                <a:ext uri="{FF2B5EF4-FFF2-40B4-BE49-F238E27FC236}">
                  <a16:creationId xmlns:a16="http://schemas.microsoft.com/office/drawing/2014/main" id="{31A090C2-ADC4-4DD5-B4B3-AD15AAB9281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50" b="92500" l="8594" r="92578">
                          <a14:foregroundMark x1="26953" y1="25417" x2="53906" y2="8750"/>
                          <a14:foregroundMark x1="53906" y1="8750" x2="80859" y2="22917"/>
                          <a14:foregroundMark x1="80859" y1="22917" x2="91016" y2="52500"/>
                          <a14:foregroundMark x1="91016" y1="52500" x2="75391" y2="81250"/>
                          <a14:foregroundMark x1="75391" y1="81250" x2="45703" y2="92500"/>
                          <a14:foregroundMark x1="45703" y1="92500" x2="20703" y2="75417"/>
                          <a14:foregroundMark x1="20703" y1="75417" x2="17578" y2="44583"/>
                          <a14:foregroundMark x1="17578" y1="44583" x2="18750" y2="41667"/>
                          <a14:foregroundMark x1="51563" y1="87500" x2="34375" y2="52500"/>
                          <a14:foregroundMark x1="34375" y1="52500" x2="46484" y2="20000"/>
                          <a14:foregroundMark x1="46484" y1="20000" x2="75781" y2="30417"/>
                          <a14:foregroundMark x1="75781" y1="30417" x2="75000" y2="64583"/>
                          <a14:foregroundMark x1="75000" y1="64583" x2="46094" y2="78750"/>
                          <a14:foregroundMark x1="46094" y1="78750" x2="33203" y2="49167"/>
                          <a14:foregroundMark x1="33203" y1="49167" x2="60156" y2="35000"/>
                          <a14:foregroundMark x1="60156" y1="35000" x2="25781" y2="79583"/>
                          <a14:foregroundMark x1="46094" y1="62917" x2="67578" y2="30833"/>
                          <a14:foregroundMark x1="67578" y1="30833" x2="43359" y2="53750"/>
                          <a14:foregroundMark x1="43359" y1="53750" x2="69531" y2="49167"/>
                          <a14:foregroundMark x1="62109" y1="77083" x2="28516" y2="78333"/>
                          <a14:foregroundMark x1="28516" y1="78333" x2="45703" y2="79583"/>
                          <a14:foregroundMark x1="46094" y1="80833" x2="73438" y2="70000"/>
                          <a14:foregroundMark x1="73438" y1="70000" x2="76953" y2="37917"/>
                          <a14:foregroundMark x1="76953" y1="37917" x2="80469" y2="70833"/>
                          <a14:foregroundMark x1="80469" y1="70833" x2="76172" y2="73750"/>
                          <a14:foregroundMark x1="75391" y1="37083" x2="73047" y2="38750"/>
                          <a14:foregroundMark x1="77734" y1="63750" x2="42188" y2="60833"/>
                          <a14:foregroundMark x1="42188" y1="60833" x2="58984" y2="58750"/>
                          <a14:foregroundMark x1="66016" y1="58333" x2="67188" y2="23750"/>
                          <a14:foregroundMark x1="67188" y1="23750" x2="40234" y2="8333"/>
                          <a14:foregroundMark x1="40234" y1="8333" x2="38281" y2="8750"/>
                          <a14:foregroundMark x1="39453" y1="10000" x2="55469" y2="6667"/>
                          <a14:foregroundMark x1="52734" y1="4167" x2="50391" y2="3750"/>
                          <a14:foregroundMark x1="8594" y1="50000" x2="8594" y2="50000"/>
                          <a14:foregroundMark x1="91406" y1="47500" x2="91406" y2="47500"/>
                          <a14:foregroundMark x1="92578" y1="47500" x2="92578" y2="47500"/>
                        </a14:backgroundRemoval>
                      </a14:imgEffect>
                    </a14:imgLayer>
                  </a14:imgProps>
                </a:ext>
              </a:extLst>
            </a:blip>
            <a:stretch>
              <a:fillRect/>
            </a:stretch>
          </p:blipFill>
          <p:spPr>
            <a:xfrm>
              <a:off x="8621890" y="3130904"/>
              <a:ext cx="1346269" cy="1262127"/>
            </a:xfrm>
            <a:prstGeom prst="rect">
              <a:avLst/>
            </a:prstGeom>
          </p:spPr>
        </p:pic>
      </p:grpSp>
    </p:spTree>
    <p:extLst>
      <p:ext uri="{BB962C8B-B14F-4D97-AF65-F5344CB8AC3E}">
        <p14:creationId xmlns:p14="http://schemas.microsoft.com/office/powerpoint/2010/main" val="34883686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F619-D8CB-40D0-B3DD-F69ADB7844D5}"/>
              </a:ext>
            </a:extLst>
          </p:cNvPr>
          <p:cNvSpPr>
            <a:spLocks noGrp="1"/>
          </p:cNvSpPr>
          <p:nvPr>
            <p:ph type="title"/>
          </p:nvPr>
        </p:nvSpPr>
        <p:spPr/>
        <p:txBody>
          <a:bodyPr/>
          <a:lstStyle/>
          <a:p>
            <a:r>
              <a:rPr lang="en-US"/>
              <a:t>File System Performance</a:t>
            </a:r>
          </a:p>
        </p:txBody>
      </p:sp>
      <p:graphicFrame>
        <p:nvGraphicFramePr>
          <p:cNvPr id="5" name="Content Placeholder 4">
            <a:extLst>
              <a:ext uri="{FF2B5EF4-FFF2-40B4-BE49-F238E27FC236}">
                <a16:creationId xmlns:a16="http://schemas.microsoft.com/office/drawing/2014/main" id="{0A3E7063-08AE-4EDA-B73E-1D78D72A885D}"/>
              </a:ext>
            </a:extLst>
          </p:cNvPr>
          <p:cNvGraphicFramePr>
            <a:graphicFrameLocks noGrp="1"/>
          </p:cNvGraphicFramePr>
          <p:nvPr>
            <p:ph sz="quarter" idx="10"/>
          </p:nvPr>
        </p:nvGraphicFramePr>
        <p:xfrm>
          <a:off x="1523999" y="7483635"/>
          <a:ext cx="8212667" cy="2295940"/>
        </p:xfrm>
        <a:graphic>
          <a:graphicData uri="http://schemas.openxmlformats.org/drawingml/2006/table">
            <a:tbl>
              <a:tblPr/>
              <a:tblGrid>
                <a:gridCol w="2822850">
                  <a:extLst>
                    <a:ext uri="{9D8B030D-6E8A-4147-A177-3AD203B41FA5}">
                      <a16:colId xmlns:a16="http://schemas.microsoft.com/office/drawing/2014/main" val="3059530628"/>
                    </a:ext>
                  </a:extLst>
                </a:gridCol>
                <a:gridCol w="1365366">
                  <a:extLst>
                    <a:ext uri="{9D8B030D-6E8A-4147-A177-3AD203B41FA5}">
                      <a16:colId xmlns:a16="http://schemas.microsoft.com/office/drawing/2014/main" val="2242127626"/>
                    </a:ext>
                  </a:extLst>
                </a:gridCol>
                <a:gridCol w="1365366">
                  <a:extLst>
                    <a:ext uri="{9D8B030D-6E8A-4147-A177-3AD203B41FA5}">
                      <a16:colId xmlns:a16="http://schemas.microsoft.com/office/drawing/2014/main" val="2409310562"/>
                    </a:ext>
                  </a:extLst>
                </a:gridCol>
                <a:gridCol w="1635573">
                  <a:extLst>
                    <a:ext uri="{9D8B030D-6E8A-4147-A177-3AD203B41FA5}">
                      <a16:colId xmlns:a16="http://schemas.microsoft.com/office/drawing/2014/main" val="2373593149"/>
                    </a:ext>
                  </a:extLst>
                </a:gridCol>
                <a:gridCol w="1023512">
                  <a:extLst>
                    <a:ext uri="{9D8B030D-6E8A-4147-A177-3AD203B41FA5}">
                      <a16:colId xmlns:a16="http://schemas.microsoft.com/office/drawing/2014/main" val="4222678003"/>
                    </a:ext>
                  </a:extLst>
                </a:gridCol>
              </a:tblGrid>
              <a:tr h="86043">
                <a:tc>
                  <a:txBody>
                    <a:bodyPr/>
                    <a:lstStyle/>
                    <a:p>
                      <a:pPr marL="0" marR="0" fontAlgn="t">
                        <a:spcBef>
                          <a:spcPts val="0"/>
                        </a:spcBef>
                        <a:spcAft>
                          <a:spcPts val="0"/>
                        </a:spcAft>
                      </a:pPr>
                      <a:r>
                        <a:rPr lang="en-US" sz="2800">
                          <a:effectLst/>
                          <a:latin typeface="Calibri" panose="020F0502020204030204" pitchFamily="34" charset="0"/>
                        </a:rPr>
                        <a:t>Test/Version</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WSL 1</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WSL 2</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Linux VM</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Mac</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85686986"/>
                  </a:ext>
                </a:extLst>
              </a:tr>
              <a:tr h="86043">
                <a:tc>
                  <a:txBody>
                    <a:bodyPr/>
                    <a:lstStyle/>
                    <a:p>
                      <a:pPr marL="0" marR="0" fontAlgn="t">
                        <a:spcBef>
                          <a:spcPts val="0"/>
                        </a:spcBef>
                        <a:spcAft>
                          <a:spcPts val="0"/>
                        </a:spcAft>
                      </a:pPr>
                      <a:r>
                        <a:rPr lang="en-US" sz="2800">
                          <a:effectLst/>
                          <a:latin typeface="Calibri" panose="020F0502020204030204" pitchFamily="34" charset="0"/>
                        </a:rPr>
                        <a:t>Git clone VSCode</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45.86</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17.63</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18.368</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20.51</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96177423"/>
                  </a:ext>
                </a:extLst>
              </a:tr>
              <a:tr h="86043">
                <a:tc>
                  <a:txBody>
                    <a:bodyPr/>
                    <a:lstStyle/>
                    <a:p>
                      <a:pPr marL="0" marR="0" fontAlgn="t">
                        <a:spcBef>
                          <a:spcPts val="0"/>
                        </a:spcBef>
                        <a:spcAft>
                          <a:spcPts val="0"/>
                        </a:spcAft>
                      </a:pPr>
                      <a:r>
                        <a:rPr lang="en-US" sz="2800">
                          <a:effectLst/>
                          <a:latin typeface="Calibri" panose="020F0502020204030204" pitchFamily="34" charset="0"/>
                        </a:rPr>
                        <a:t>Npm install</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33.94</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7.239</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7.165</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9.57</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81462358"/>
                  </a:ext>
                </a:extLst>
              </a:tr>
              <a:tr h="86043">
                <a:tc>
                  <a:txBody>
                    <a:bodyPr/>
                    <a:lstStyle/>
                    <a:p>
                      <a:pPr marL="0" marR="0" fontAlgn="t">
                        <a:spcBef>
                          <a:spcPts val="0"/>
                        </a:spcBef>
                        <a:spcAft>
                          <a:spcPts val="0"/>
                        </a:spcAft>
                      </a:pPr>
                      <a:r>
                        <a:rPr lang="en-US" sz="2800">
                          <a:effectLst/>
                          <a:latin typeface="Calibri" panose="020F0502020204030204" pitchFamily="34" charset="0"/>
                        </a:rPr>
                        <a:t>Cmake on OpenCV</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123.38</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39.73</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21.75</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44.78</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484729406"/>
                  </a:ext>
                </a:extLst>
              </a:tr>
              <a:tr h="86043">
                <a:tc>
                  <a:txBody>
                    <a:bodyPr/>
                    <a:lstStyle/>
                    <a:p>
                      <a:pPr marL="0" marR="0" fontAlgn="t">
                        <a:spcBef>
                          <a:spcPts val="0"/>
                        </a:spcBef>
                        <a:spcAft>
                          <a:spcPts val="0"/>
                        </a:spcAft>
                      </a:pPr>
                      <a:r>
                        <a:rPr lang="en-US" sz="2800">
                          <a:effectLst/>
                          <a:latin typeface="Calibri" panose="020F0502020204030204" pitchFamily="34" charset="0"/>
                        </a:rPr>
                        <a:t>MYSQL Operation</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30.97</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20.63</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29.89</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800">
                          <a:effectLst/>
                          <a:latin typeface="Calibri" panose="020F0502020204030204" pitchFamily="34" charset="0"/>
                        </a:rPr>
                        <a:t>46.94</a:t>
                      </a:r>
                    </a:p>
                  </a:txBody>
                  <a:tcPr marL="16234" marR="16234" marT="16234" marB="1623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557877391"/>
                  </a:ext>
                </a:extLst>
              </a:tr>
            </a:tbl>
          </a:graphicData>
        </a:graphic>
      </p:graphicFrame>
      <p:sp>
        <p:nvSpPr>
          <p:cNvPr id="6" name="TextBox 5">
            <a:extLst>
              <a:ext uri="{FF2B5EF4-FFF2-40B4-BE49-F238E27FC236}">
                <a16:creationId xmlns:a16="http://schemas.microsoft.com/office/drawing/2014/main" id="{B8311949-C7C8-43FD-8718-03770375683C}"/>
              </a:ext>
            </a:extLst>
          </p:cNvPr>
          <p:cNvSpPr txBox="1"/>
          <p:nvPr/>
        </p:nvSpPr>
        <p:spPr>
          <a:xfrm>
            <a:off x="826139" y="1869263"/>
            <a:ext cx="9601198" cy="430887"/>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WSL 2 speed comparison test WSL 1 on a Surface Laptop</a:t>
            </a:r>
          </a:p>
        </p:txBody>
      </p:sp>
      <p:sp>
        <p:nvSpPr>
          <p:cNvPr id="7" name="TextBox 6">
            <a:extLst>
              <a:ext uri="{FF2B5EF4-FFF2-40B4-BE49-F238E27FC236}">
                <a16:creationId xmlns:a16="http://schemas.microsoft.com/office/drawing/2014/main" id="{3DEBECC3-1646-4D23-9341-49732E5FFA11}"/>
              </a:ext>
            </a:extLst>
          </p:cNvPr>
          <p:cNvSpPr txBox="1"/>
          <p:nvPr/>
        </p:nvSpPr>
        <p:spPr>
          <a:xfrm>
            <a:off x="474131" y="3177318"/>
            <a:ext cx="2633134" cy="2339102"/>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latin typeface="Consolas" panose="020B0609020204030204" pitchFamily="49" charset="0"/>
              </a:rPr>
              <a:t>git clone</a:t>
            </a:r>
          </a:p>
          <a:p>
            <a:pPr algn="ctr"/>
            <a:r>
              <a:rPr lang="en-US" sz="8000">
                <a:solidFill>
                  <a:schemeClr val="accent5">
                    <a:lumMod val="60000"/>
                    <a:lumOff val="40000"/>
                  </a:schemeClr>
                </a:solidFill>
              </a:rPr>
              <a:t>2.5x</a:t>
            </a:r>
          </a:p>
          <a:p>
            <a:pPr algn="ctr"/>
            <a:r>
              <a:rPr lang="en-US" sz="3600">
                <a:gradFill>
                  <a:gsLst>
                    <a:gs pos="2917">
                      <a:schemeClr val="tx1"/>
                    </a:gs>
                    <a:gs pos="30000">
                      <a:schemeClr val="tx1"/>
                    </a:gs>
                  </a:gsLst>
                  <a:lin ang="5400000" scaled="0"/>
                </a:gradFill>
                <a:latin typeface="Consolas" panose="020B0609020204030204" pitchFamily="49" charset="0"/>
              </a:rPr>
              <a:t>faster</a:t>
            </a:r>
            <a:endParaRPr lang="en-US" sz="3600">
              <a:solidFill>
                <a:schemeClr val="accent5">
                  <a:lumMod val="60000"/>
                  <a:lumOff val="40000"/>
                </a:schemeClr>
              </a:solidFill>
            </a:endParaRPr>
          </a:p>
        </p:txBody>
      </p:sp>
      <p:sp>
        <p:nvSpPr>
          <p:cNvPr id="8" name="TextBox 7">
            <a:extLst>
              <a:ext uri="{FF2B5EF4-FFF2-40B4-BE49-F238E27FC236}">
                <a16:creationId xmlns:a16="http://schemas.microsoft.com/office/drawing/2014/main" id="{28F54CCE-B165-49AE-B600-F9E0800DC3AD}"/>
              </a:ext>
            </a:extLst>
          </p:cNvPr>
          <p:cNvSpPr txBox="1"/>
          <p:nvPr/>
        </p:nvSpPr>
        <p:spPr>
          <a:xfrm>
            <a:off x="4597313" y="3150759"/>
            <a:ext cx="2997371" cy="2339102"/>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latin typeface="Consolas" panose="020B0609020204030204" pitchFamily="49" charset="0"/>
              </a:rPr>
              <a:t>npm install</a:t>
            </a:r>
          </a:p>
          <a:p>
            <a:pPr algn="ctr"/>
            <a:r>
              <a:rPr lang="en-US" sz="8000">
                <a:solidFill>
                  <a:schemeClr val="accent5">
                    <a:lumMod val="60000"/>
                    <a:lumOff val="40000"/>
                  </a:schemeClr>
                </a:solidFill>
              </a:rPr>
              <a:t>4.7x</a:t>
            </a:r>
          </a:p>
          <a:p>
            <a:pPr algn="ctr"/>
            <a:r>
              <a:rPr lang="en-US" sz="3600">
                <a:gradFill>
                  <a:gsLst>
                    <a:gs pos="2917">
                      <a:schemeClr val="tx1"/>
                    </a:gs>
                    <a:gs pos="30000">
                      <a:schemeClr val="tx1"/>
                    </a:gs>
                  </a:gsLst>
                  <a:lin ang="5400000" scaled="0"/>
                </a:gradFill>
                <a:latin typeface="Consolas" panose="020B0609020204030204" pitchFamily="49" charset="0"/>
              </a:rPr>
              <a:t>faster</a:t>
            </a:r>
            <a:endParaRPr lang="en-US" sz="3600">
              <a:solidFill>
                <a:schemeClr val="accent5">
                  <a:lumMod val="60000"/>
                  <a:lumOff val="40000"/>
                </a:schemeClr>
              </a:solidFill>
            </a:endParaRPr>
          </a:p>
        </p:txBody>
      </p:sp>
      <p:sp>
        <p:nvSpPr>
          <p:cNvPr id="9" name="TextBox 8">
            <a:extLst>
              <a:ext uri="{FF2B5EF4-FFF2-40B4-BE49-F238E27FC236}">
                <a16:creationId xmlns:a16="http://schemas.microsoft.com/office/drawing/2014/main" id="{D5567814-FE5A-4BAD-B166-24CB1B8B74D5}"/>
              </a:ext>
            </a:extLst>
          </p:cNvPr>
          <p:cNvSpPr txBox="1"/>
          <p:nvPr/>
        </p:nvSpPr>
        <p:spPr>
          <a:xfrm>
            <a:off x="9084731" y="3177318"/>
            <a:ext cx="2633134" cy="2339102"/>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latin typeface="Consolas" panose="020B0609020204030204" pitchFamily="49" charset="0"/>
              </a:rPr>
              <a:t>cmake</a:t>
            </a:r>
          </a:p>
          <a:p>
            <a:pPr algn="ctr"/>
            <a:r>
              <a:rPr lang="en-US" sz="8000">
                <a:solidFill>
                  <a:schemeClr val="accent5">
                    <a:lumMod val="60000"/>
                    <a:lumOff val="40000"/>
                  </a:schemeClr>
                </a:solidFill>
              </a:rPr>
              <a:t>3.1x</a:t>
            </a:r>
          </a:p>
          <a:p>
            <a:pPr algn="ctr"/>
            <a:r>
              <a:rPr lang="en-US" sz="3600">
                <a:gradFill>
                  <a:gsLst>
                    <a:gs pos="2917">
                      <a:schemeClr val="tx1"/>
                    </a:gs>
                    <a:gs pos="30000">
                      <a:schemeClr val="tx1"/>
                    </a:gs>
                  </a:gsLst>
                  <a:lin ang="5400000" scaled="0"/>
                </a:gradFill>
                <a:latin typeface="Consolas" panose="020B0609020204030204" pitchFamily="49" charset="0"/>
              </a:rPr>
              <a:t>faster</a:t>
            </a:r>
            <a:endParaRPr lang="en-US" sz="3600">
              <a:solidFill>
                <a:schemeClr val="accent5">
                  <a:lumMod val="60000"/>
                  <a:lumOff val="40000"/>
                </a:schemeClr>
              </a:solidFill>
            </a:endParaRPr>
          </a:p>
        </p:txBody>
      </p:sp>
    </p:spTree>
    <p:extLst>
      <p:ext uri="{BB962C8B-B14F-4D97-AF65-F5344CB8AC3E}">
        <p14:creationId xmlns:p14="http://schemas.microsoft.com/office/powerpoint/2010/main" val="2258672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85125758-58B1-48A9-B61C-1A0D595DCF20}"/>
              </a:ext>
            </a:extLst>
          </p:cNvPr>
          <p:cNvSpPr>
            <a:spLocks noGrp="1"/>
          </p:cNvSpPr>
          <p:nvPr>
            <p:ph type="body" sz="quarter" idx="35"/>
          </p:nvPr>
        </p:nvSpPr>
        <p:spPr>
          <a:xfrm>
            <a:off x="6745491" y="818510"/>
            <a:ext cx="4545000" cy="5221219"/>
          </a:xfrm>
        </p:spPr>
        <p:txBody>
          <a:bodyPr vert="horz" lIns="91440" tIns="45720" rIns="91440" bIns="45720" rtlCol="0" anchor="ctr">
            <a:noAutofit/>
          </a:bodyPr>
          <a:lstStyle/>
          <a:p>
            <a:pPr lvl="1">
              <a:lnSpc>
                <a:spcPct val="113999"/>
              </a:lnSpc>
            </a:pPr>
            <a:r>
              <a:rPr lang="en-US">
                <a:cs typeface="Segoe UI"/>
              </a:rPr>
              <a:t>The new Windows Terminal</a:t>
            </a:r>
          </a:p>
          <a:p>
            <a:pPr lvl="1">
              <a:lnSpc>
                <a:spcPct val="113999"/>
              </a:lnSpc>
            </a:pPr>
            <a:endParaRPr lang="en-US">
              <a:cs typeface="Segoe UI"/>
            </a:endParaRPr>
          </a:p>
          <a:p>
            <a:pPr lvl="1">
              <a:lnSpc>
                <a:spcPct val="113999"/>
              </a:lnSpc>
            </a:pPr>
            <a:r>
              <a:rPr lang="en-US">
                <a:cs typeface="Segoe UI"/>
              </a:rPr>
              <a:t>The Windows Subsystem for Linux Today (WSL 1)</a:t>
            </a:r>
          </a:p>
          <a:p>
            <a:pPr lvl="1">
              <a:lnSpc>
                <a:spcPct val="113999"/>
              </a:lnSpc>
            </a:pPr>
            <a:endParaRPr lang="en-US">
              <a:cs typeface="Segoe UI"/>
            </a:endParaRPr>
          </a:p>
          <a:p>
            <a:pPr lvl="1">
              <a:lnSpc>
                <a:spcPct val="113999"/>
              </a:lnSpc>
            </a:pPr>
            <a:r>
              <a:rPr lang="en-US">
                <a:cs typeface="Segoe UI"/>
              </a:rPr>
              <a:t>The Windows Subsystem for Linux 2 (WSL 2)</a:t>
            </a:r>
          </a:p>
        </p:txBody>
      </p:sp>
      <p:sp>
        <p:nvSpPr>
          <p:cNvPr id="26" name="Title 25">
            <a:extLst>
              <a:ext uri="{FF2B5EF4-FFF2-40B4-BE49-F238E27FC236}">
                <a16:creationId xmlns:a16="http://schemas.microsoft.com/office/drawing/2014/main" id="{C7FA4969-2F20-4AA0-8BE4-C228C5879E2D}"/>
              </a:ext>
            </a:extLst>
          </p:cNvPr>
          <p:cNvSpPr>
            <a:spLocks noGrp="1"/>
          </p:cNvSpPr>
          <p:nvPr>
            <p:ph type="title"/>
          </p:nvPr>
        </p:nvSpPr>
        <p:spPr>
          <a:xfrm>
            <a:off x="403094" y="2939623"/>
            <a:ext cx="5490000" cy="535531"/>
          </a:xfrm>
        </p:spPr>
        <p:txBody>
          <a:bodyPr/>
          <a:lstStyle/>
          <a:p>
            <a:r>
              <a:rPr lang="en-US">
                <a:cs typeface="Segoe UI"/>
              </a:rPr>
              <a:t>What we’ll cover today</a:t>
            </a:r>
            <a:endParaRPr lang="en-US"/>
          </a:p>
        </p:txBody>
      </p:sp>
    </p:spTree>
    <p:extLst>
      <p:ext uri="{BB962C8B-B14F-4D97-AF65-F5344CB8AC3E}">
        <p14:creationId xmlns:p14="http://schemas.microsoft.com/office/powerpoint/2010/main" val="187930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E78D-5697-4BC6-87EF-5CA5F80C7FE1}"/>
              </a:ext>
            </a:extLst>
          </p:cNvPr>
          <p:cNvSpPr>
            <a:spLocks noGrp="1"/>
          </p:cNvSpPr>
          <p:nvPr>
            <p:ph type="title"/>
          </p:nvPr>
        </p:nvSpPr>
        <p:spPr/>
        <p:txBody>
          <a:bodyPr/>
          <a:lstStyle/>
          <a:p>
            <a:r>
              <a:rPr lang="en-US"/>
              <a:t>WSL 2 Outperforms WSL 1</a:t>
            </a:r>
          </a:p>
        </p:txBody>
      </p:sp>
      <p:pic>
        <p:nvPicPr>
          <p:cNvPr id="5" name="Screen Recording 9">
            <a:hlinkClick r:id="" action="ppaction://media"/>
            <a:extLst>
              <a:ext uri="{FF2B5EF4-FFF2-40B4-BE49-F238E27FC236}">
                <a16:creationId xmlns:a16="http://schemas.microsoft.com/office/drawing/2014/main" id="{E218D833-C447-4DB9-A800-B840491A28AE}"/>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3003266" y="1435100"/>
            <a:ext cx="6180706" cy="4833938"/>
          </a:xfrm>
          <a:prstGeom prst="rect">
            <a:avLst/>
          </a:prstGeom>
        </p:spPr>
      </p:pic>
    </p:spTree>
    <p:extLst>
      <p:ext uri="{BB962C8B-B14F-4D97-AF65-F5344CB8AC3E}">
        <p14:creationId xmlns:p14="http://schemas.microsoft.com/office/powerpoint/2010/main" val="2221264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E78D-5697-4BC6-87EF-5CA5F80C7FE1}"/>
              </a:ext>
            </a:extLst>
          </p:cNvPr>
          <p:cNvSpPr>
            <a:spLocks noGrp="1"/>
          </p:cNvSpPr>
          <p:nvPr>
            <p:ph type="title"/>
          </p:nvPr>
        </p:nvSpPr>
        <p:spPr/>
        <p:txBody>
          <a:bodyPr/>
          <a:lstStyle/>
          <a:p>
            <a:r>
              <a:rPr lang="en-US"/>
              <a:t>WSL 2 Outperforms WSL 1 - again</a:t>
            </a:r>
          </a:p>
        </p:txBody>
      </p:sp>
      <p:pic>
        <p:nvPicPr>
          <p:cNvPr id="5" name="Screen Recording 9">
            <a:hlinkClick r:id="" action="ppaction://media"/>
            <a:extLst>
              <a:ext uri="{FF2B5EF4-FFF2-40B4-BE49-F238E27FC236}">
                <a16:creationId xmlns:a16="http://schemas.microsoft.com/office/drawing/2014/main" id="{E218D833-C447-4DB9-A800-B840491A28AE}"/>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3003266" y="1435100"/>
            <a:ext cx="6180706" cy="4833938"/>
          </a:xfrm>
          <a:prstGeom prst="rect">
            <a:avLst/>
          </a:prstGeom>
        </p:spPr>
      </p:pic>
    </p:spTree>
    <p:extLst>
      <p:ext uri="{BB962C8B-B14F-4D97-AF65-F5344CB8AC3E}">
        <p14:creationId xmlns:p14="http://schemas.microsoft.com/office/powerpoint/2010/main" val="4057791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8AA8-E081-4028-943D-7D101554A0D8}"/>
              </a:ext>
            </a:extLst>
          </p:cNvPr>
          <p:cNvSpPr>
            <a:spLocks noGrp="1"/>
          </p:cNvSpPr>
          <p:nvPr>
            <p:ph type="title"/>
          </p:nvPr>
        </p:nvSpPr>
        <p:spPr/>
        <p:txBody>
          <a:bodyPr>
            <a:normAutofit fontScale="90000"/>
          </a:bodyPr>
          <a:lstStyle/>
          <a:p>
            <a:r>
              <a:rPr lang="en-US"/>
              <a:t>Differences between Windows and Linux</a:t>
            </a:r>
          </a:p>
        </p:txBody>
      </p:sp>
      <p:sp>
        <p:nvSpPr>
          <p:cNvPr id="3" name="Text Placeholder 2">
            <a:extLst>
              <a:ext uri="{FF2B5EF4-FFF2-40B4-BE49-F238E27FC236}">
                <a16:creationId xmlns:a16="http://schemas.microsoft.com/office/drawing/2014/main" id="{826EC284-293E-4985-84ED-D93736BCF0BD}"/>
              </a:ext>
            </a:extLst>
          </p:cNvPr>
          <p:cNvSpPr>
            <a:spLocks noGrp="1"/>
          </p:cNvSpPr>
          <p:nvPr>
            <p:ph type="body" sz="quarter" idx="10"/>
          </p:nvPr>
        </p:nvSpPr>
        <p:spPr>
          <a:xfrm>
            <a:off x="585217" y="3429000"/>
            <a:ext cx="5212080" cy="3939540"/>
          </a:xfrm>
        </p:spPr>
        <p:txBody>
          <a:bodyPr/>
          <a:lstStyle/>
          <a:p>
            <a:r>
              <a:rPr lang="en-US" b="1"/>
              <a:t>Windows</a:t>
            </a:r>
          </a:p>
          <a:p>
            <a:endParaRPr lang="en-US"/>
          </a:p>
          <a:p>
            <a:r>
              <a:rPr lang="en-US" err="1"/>
              <a:t>OpenFile</a:t>
            </a:r>
            <a:r>
              <a:rPr lang="en-US"/>
              <a:t>(“C:\\folder\\file.txt”, …);</a:t>
            </a:r>
          </a:p>
          <a:p>
            <a:r>
              <a:rPr lang="en-US" err="1"/>
              <a:t>RemoveDirectory</a:t>
            </a:r>
            <a:r>
              <a:rPr lang="en-US"/>
              <a:t>(“C:\\folder”);</a:t>
            </a:r>
          </a:p>
          <a:p>
            <a:r>
              <a:rPr lang="en-US" b="1"/>
              <a:t>ERROR_SHARING_VIOLATION</a:t>
            </a:r>
            <a:endParaRPr lang="en-US"/>
          </a:p>
          <a:p>
            <a:endParaRPr lang="en-US"/>
          </a:p>
          <a:p>
            <a:endParaRPr lang="en-US"/>
          </a:p>
        </p:txBody>
      </p:sp>
      <p:sp>
        <p:nvSpPr>
          <p:cNvPr id="4" name="Text Placeholder 3">
            <a:extLst>
              <a:ext uri="{FF2B5EF4-FFF2-40B4-BE49-F238E27FC236}">
                <a16:creationId xmlns:a16="http://schemas.microsoft.com/office/drawing/2014/main" id="{27EEE5B5-8A02-40BC-A84D-BD317CBD1512}"/>
              </a:ext>
            </a:extLst>
          </p:cNvPr>
          <p:cNvSpPr>
            <a:spLocks noGrp="1"/>
          </p:cNvSpPr>
          <p:nvPr>
            <p:ph type="body" sz="quarter" idx="12"/>
          </p:nvPr>
        </p:nvSpPr>
        <p:spPr>
          <a:xfrm>
            <a:off x="6394703" y="3429000"/>
            <a:ext cx="5212080" cy="3354765"/>
          </a:xfrm>
        </p:spPr>
        <p:txBody>
          <a:bodyPr/>
          <a:lstStyle/>
          <a:p>
            <a:r>
              <a:rPr lang="en-US" b="1"/>
              <a:t>Linux</a:t>
            </a:r>
          </a:p>
          <a:p>
            <a:endParaRPr lang="en-US"/>
          </a:p>
          <a:p>
            <a:r>
              <a:rPr lang="en-US"/>
              <a:t>open(“/folder/file.txt”, …);</a:t>
            </a:r>
          </a:p>
          <a:p>
            <a:r>
              <a:rPr lang="en-US"/>
              <a:t>unlink(“/folder”);</a:t>
            </a:r>
          </a:p>
          <a:p>
            <a:r>
              <a:rPr lang="en-US" b="1"/>
              <a:t>SUCCESS</a:t>
            </a:r>
          </a:p>
          <a:p>
            <a:endParaRPr lang="en-US"/>
          </a:p>
        </p:txBody>
      </p:sp>
      <p:pic>
        <p:nvPicPr>
          <p:cNvPr id="6" name="Graphic 5" descr="Open folder">
            <a:extLst>
              <a:ext uri="{FF2B5EF4-FFF2-40B4-BE49-F238E27FC236}">
                <a16:creationId xmlns:a16="http://schemas.microsoft.com/office/drawing/2014/main" id="{F4089830-CE27-4B7D-86CC-DEB6AF3E03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7281" y="1172408"/>
            <a:ext cx="1414463" cy="1414463"/>
          </a:xfrm>
          <a:prstGeom prst="rect">
            <a:avLst/>
          </a:prstGeom>
        </p:spPr>
      </p:pic>
      <p:pic>
        <p:nvPicPr>
          <p:cNvPr id="8" name="Graphic 7" descr="Document">
            <a:extLst>
              <a:ext uri="{FF2B5EF4-FFF2-40B4-BE49-F238E27FC236}">
                <a16:creationId xmlns:a16="http://schemas.microsoft.com/office/drawing/2014/main" id="{20F441F8-D0C0-4606-A4F9-B1473C4D54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77402" y="1297810"/>
            <a:ext cx="1226402" cy="1226402"/>
          </a:xfrm>
          <a:prstGeom prst="rect">
            <a:avLst/>
          </a:prstGeom>
        </p:spPr>
      </p:pic>
      <p:pic>
        <p:nvPicPr>
          <p:cNvPr id="10" name="Graphic 9" descr="Close">
            <a:extLst>
              <a:ext uri="{FF2B5EF4-FFF2-40B4-BE49-F238E27FC236}">
                <a16:creationId xmlns:a16="http://schemas.microsoft.com/office/drawing/2014/main" id="{BBB07DE6-9E2B-48D6-B591-3D02582CA1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9832" y="1406570"/>
            <a:ext cx="1049359" cy="1049359"/>
          </a:xfrm>
          <a:prstGeom prst="rect">
            <a:avLst/>
          </a:prstGeom>
        </p:spPr>
      </p:pic>
      <p:sp>
        <p:nvSpPr>
          <p:cNvPr id="11" name="TextBox 10">
            <a:extLst>
              <a:ext uri="{FF2B5EF4-FFF2-40B4-BE49-F238E27FC236}">
                <a16:creationId xmlns:a16="http://schemas.microsoft.com/office/drawing/2014/main" id="{6D5499DA-8A54-4824-8357-D1244EE8EBB7}"/>
              </a:ext>
            </a:extLst>
          </p:cNvPr>
          <p:cNvSpPr txBox="1"/>
          <p:nvPr/>
        </p:nvSpPr>
        <p:spPr>
          <a:xfrm>
            <a:off x="1020509" y="2524212"/>
            <a:ext cx="66845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folder</a:t>
            </a:r>
          </a:p>
        </p:txBody>
      </p:sp>
      <p:sp>
        <p:nvSpPr>
          <p:cNvPr id="12" name="TextBox 11">
            <a:extLst>
              <a:ext uri="{FF2B5EF4-FFF2-40B4-BE49-F238E27FC236}">
                <a16:creationId xmlns:a16="http://schemas.microsoft.com/office/drawing/2014/main" id="{F6C3AD6C-49A3-4962-B7AE-BF81540F7196}"/>
              </a:ext>
            </a:extLst>
          </p:cNvPr>
          <p:cNvSpPr txBox="1"/>
          <p:nvPr/>
        </p:nvSpPr>
        <p:spPr>
          <a:xfrm>
            <a:off x="2926413" y="2516117"/>
            <a:ext cx="68608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file.txt</a:t>
            </a:r>
          </a:p>
        </p:txBody>
      </p:sp>
    </p:spTree>
    <p:extLst>
      <p:ext uri="{BB962C8B-B14F-4D97-AF65-F5344CB8AC3E}">
        <p14:creationId xmlns:p14="http://schemas.microsoft.com/office/powerpoint/2010/main" val="19440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A889-6AD7-454A-8DFB-B25FE5DB6145}"/>
              </a:ext>
            </a:extLst>
          </p:cNvPr>
          <p:cNvSpPr>
            <a:spLocks noGrp="1"/>
          </p:cNvSpPr>
          <p:nvPr>
            <p:ph type="title"/>
          </p:nvPr>
        </p:nvSpPr>
        <p:spPr>
          <a:xfrm>
            <a:off x="588263" y="457200"/>
            <a:ext cx="11018520" cy="553998"/>
          </a:xfrm>
        </p:spPr>
        <p:txBody>
          <a:bodyPr>
            <a:normAutofit fontScale="90000"/>
          </a:bodyPr>
          <a:lstStyle/>
          <a:p>
            <a:r>
              <a:rPr lang="en-US"/>
              <a:t>So… How does it work?</a:t>
            </a:r>
          </a:p>
        </p:txBody>
      </p:sp>
      <p:sp>
        <p:nvSpPr>
          <p:cNvPr id="7" name="TextBox 6">
            <a:extLst>
              <a:ext uri="{FF2B5EF4-FFF2-40B4-BE49-F238E27FC236}">
                <a16:creationId xmlns:a16="http://schemas.microsoft.com/office/drawing/2014/main" id="{0FA67334-0EA7-4385-9A52-F7606BC95B90}"/>
              </a:ext>
            </a:extLst>
          </p:cNvPr>
          <p:cNvSpPr txBox="1"/>
          <p:nvPr/>
        </p:nvSpPr>
        <p:spPr>
          <a:xfrm>
            <a:off x="6654819" y="5343524"/>
            <a:ext cx="3566755" cy="553998"/>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Virtualization</a:t>
            </a:r>
            <a:endParaRPr lang="en-US" sz="280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77964DA5-99DE-4865-BDF7-8DA3BD21705B}"/>
              </a:ext>
            </a:extLst>
          </p:cNvPr>
          <p:cNvSpPr txBox="1"/>
          <p:nvPr/>
        </p:nvSpPr>
        <p:spPr>
          <a:xfrm>
            <a:off x="1484149" y="5343524"/>
            <a:ext cx="3566755" cy="553998"/>
          </a:xfrm>
          <a:prstGeom prst="rect">
            <a:avLst/>
          </a:prstGeom>
          <a:noFill/>
        </p:spPr>
        <p:txBody>
          <a:bodyPr wrap="square" lIns="0" tIns="0" rIns="0" bIns="0" rtlCol="0">
            <a:spAutoFit/>
          </a:bodyPr>
          <a:lstStyle/>
          <a:p>
            <a:pPr algn="ctr"/>
            <a:r>
              <a:rPr lang="en-US" sz="3600">
                <a:gradFill>
                  <a:gsLst>
                    <a:gs pos="2917">
                      <a:schemeClr val="tx1"/>
                    </a:gs>
                    <a:gs pos="30000">
                      <a:schemeClr val="tx1"/>
                    </a:gs>
                  </a:gsLst>
                  <a:lin ang="5400000" scaled="0"/>
                </a:gradFill>
              </a:rPr>
              <a:t>Linux Kernel</a:t>
            </a:r>
            <a:endParaRPr lang="en-US" sz="280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C4E07D79-3F96-4EBC-9BF2-EB0B719E4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889" y="2055269"/>
            <a:ext cx="2295274" cy="2747461"/>
          </a:xfrm>
          <a:prstGeom prst="rect">
            <a:avLst/>
          </a:prstGeom>
        </p:spPr>
      </p:pic>
      <p:grpSp>
        <p:nvGrpSpPr>
          <p:cNvPr id="17" name="Group 16">
            <a:extLst>
              <a:ext uri="{FF2B5EF4-FFF2-40B4-BE49-F238E27FC236}">
                <a16:creationId xmlns:a16="http://schemas.microsoft.com/office/drawing/2014/main" id="{9E62ADD5-024F-48D6-8006-D6BF41471345}"/>
              </a:ext>
            </a:extLst>
          </p:cNvPr>
          <p:cNvGrpSpPr/>
          <p:nvPr/>
        </p:nvGrpSpPr>
        <p:grpSpPr>
          <a:xfrm>
            <a:off x="6464344" y="1861059"/>
            <a:ext cx="3947704" cy="3159723"/>
            <a:chOff x="1294856" y="2055269"/>
            <a:chExt cx="3432631" cy="2747461"/>
          </a:xfrm>
        </p:grpSpPr>
        <p:pic>
          <p:nvPicPr>
            <p:cNvPr id="8" name="Picture 7">
              <a:extLst>
                <a:ext uri="{FF2B5EF4-FFF2-40B4-BE49-F238E27FC236}">
                  <a16:creationId xmlns:a16="http://schemas.microsoft.com/office/drawing/2014/main" id="{FB397A77-272D-4477-B0BC-EE95B804B32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383" b="90370" l="6719" r="94269">
                          <a14:foregroundMark x1="17984" y1="14815" x2="15020" y2="29877"/>
                          <a14:foregroundMark x1="15020" y1="29877" x2="17787" y2="32346"/>
                          <a14:foregroundMark x1="20751" y1="9383" x2="33399" y2="9383"/>
                          <a14:foregroundMark x1="33399" y1="9383" x2="58498" y2="8642"/>
                          <a14:foregroundMark x1="58498" y1="8642" x2="83202" y2="10370"/>
                          <a14:foregroundMark x1="83202" y1="10370" x2="83992" y2="58272"/>
                          <a14:foregroundMark x1="83992" y1="58272" x2="89921" y2="72593"/>
                          <a14:foregroundMark x1="89921" y1="72593" x2="82609" y2="84691"/>
                          <a14:foregroundMark x1="82609" y1="84691" x2="19170" y2="84198"/>
                          <a14:foregroundMark x1="19170" y1="84198" x2="16206" y2="69383"/>
                          <a14:foregroundMark x1="16206" y1="69383" x2="19565" y2="53580"/>
                          <a14:foregroundMark x1="19565" y1="53580" x2="17391" y2="21728"/>
                          <a14:foregroundMark x1="17391" y1="21728" x2="20553" y2="9383"/>
                          <a14:foregroundMark x1="15217" y1="79506" x2="16601" y2="75802"/>
                          <a14:foregroundMark x1="23320" y1="70370" x2="11265" y2="76543"/>
                          <a14:foregroundMark x1="11265" y1="76543" x2="22530" y2="81728"/>
                          <a14:foregroundMark x1="22530" y1="81728" x2="76877" y2="84691"/>
                          <a14:foregroundMark x1="76877" y1="84691" x2="89130" y2="84444"/>
                          <a14:foregroundMark x1="89130" y1="84444" x2="88538" y2="69136"/>
                          <a14:foregroundMark x1="88538" y1="69136" x2="84585" y2="64938"/>
                          <a14:foregroundMark x1="88142" y1="67901" x2="94466" y2="81481"/>
                          <a14:foregroundMark x1="94466" y1="81481" x2="87352" y2="87901"/>
                          <a14:foregroundMark x1="52372" y1="64691" x2="82609" y2="76543"/>
                          <a14:foregroundMark x1="82609" y1="76543" x2="54545" y2="76790"/>
                          <a14:foregroundMark x1="54545" y1="76790" x2="66008" y2="84198"/>
                          <a14:foregroundMark x1="66008" y1="84198" x2="79447" y2="84198"/>
                          <a14:foregroundMark x1="79447" y1="84198" x2="84387" y2="68148"/>
                          <a14:foregroundMark x1="84387" y1="68148" x2="76285" y2="56790"/>
                          <a14:foregroundMark x1="76285" y1="56790" x2="62055" y2="56049"/>
                          <a14:foregroundMark x1="62055" y1="56049" x2="49209" y2="60741"/>
                          <a14:foregroundMark x1="49209" y1="60741" x2="42490" y2="77531"/>
                          <a14:foregroundMark x1="42490" y1="77531" x2="52964" y2="89877"/>
                          <a14:foregroundMark x1="52964" y1="89877" x2="53292" y2="90082"/>
                          <a14:foregroundMark x1="80830" y1="62716" x2="66403" y2="60000"/>
                          <a14:foregroundMark x1="66403" y1="60000" x2="70949" y2="75556"/>
                          <a14:foregroundMark x1="70949" y1="75556" x2="83202" y2="73827"/>
                          <a14:foregroundMark x1="83202" y1="73827" x2="79447" y2="59259"/>
                          <a14:foregroundMark x1="79447" y1="59259" x2="79447" y2="59012"/>
                          <a14:foregroundMark x1="41897" y1="55802" x2="27273" y2="55802"/>
                          <a14:foregroundMark x1="27273" y1="55802" x2="17589" y2="66667"/>
                          <a14:foregroundMark x1="17589" y1="66667" x2="28261" y2="74815"/>
                          <a14:foregroundMark x1="28261" y1="74815" x2="40909" y2="75802"/>
                          <a14:foregroundMark x1="40909" y1="75802" x2="53953" y2="75062"/>
                          <a14:foregroundMark x1="53953" y1="75062" x2="44862" y2="59012"/>
                          <a14:foregroundMark x1="44862" y1="59012" x2="37154" y2="52099"/>
                          <a14:foregroundMark x1="18775" y1="12593" x2="32411" y2="16790"/>
                          <a14:foregroundMark x1="32411" y1="16790" x2="38142" y2="30123"/>
                          <a14:foregroundMark x1="38142" y1="30123" x2="33794" y2="63704"/>
                          <a14:foregroundMark x1="33794" y1="63704" x2="22332" y2="70123"/>
                          <a14:foregroundMark x1="22332" y1="70123" x2="17391" y2="54568"/>
                          <a14:foregroundMark x1="17391" y1="54568" x2="24506" y2="9383"/>
                          <a14:foregroundMark x1="21739" y1="35309" x2="20356" y2="52840"/>
                          <a14:foregroundMark x1="20356" y1="52840" x2="23320" y2="44691"/>
                          <a14:foregroundMark x1="29447" y1="66667" x2="50395" y2="68889"/>
                          <a14:foregroundMark x1="81423" y1="59506" x2="78261" y2="42222"/>
                          <a14:foregroundMark x1="78261" y1="42222" x2="81621" y2="27407"/>
                          <a14:foregroundMark x1="81621" y1="27407" x2="83004" y2="43210"/>
                          <a14:foregroundMark x1="83004" y1="43210" x2="78656" y2="58025"/>
                          <a14:foregroundMark x1="78656" y1="58025" x2="78854" y2="60247"/>
                          <a14:foregroundMark x1="31818" y1="14815" x2="45059" y2="14815"/>
                          <a14:foregroundMark x1="45059" y1="14815" x2="59289" y2="14568"/>
                          <a14:foregroundMark x1="59289" y1="14568" x2="71344" y2="14568"/>
                          <a14:foregroundMark x1="71344" y1="14568" x2="81621" y2="22963"/>
                          <a14:foregroundMark x1="81621" y1="22963" x2="80632" y2="26173"/>
                          <a14:foregroundMark x1="8498" y1="75802" x2="6719" y2="79259"/>
                          <a14:backgroundMark x1="53162" y1="93580" x2="53557" y2="92099"/>
                          <a14:backgroundMark x1="53360" y1="91605" x2="54743" y2="91605"/>
                          <a14:backgroundMark x1="52767" y1="91111" x2="54150" y2="91111"/>
                        </a14:backgroundRemoval>
                      </a14:imgEffect>
                    </a14:imgLayer>
                  </a14:imgProps>
                </a:ext>
              </a:extLst>
            </a:blip>
            <a:stretch>
              <a:fillRect/>
            </a:stretch>
          </p:blipFill>
          <p:spPr>
            <a:xfrm>
              <a:off x="1294856" y="2055269"/>
              <a:ext cx="3432631" cy="2747461"/>
            </a:xfrm>
            <a:prstGeom prst="rect">
              <a:avLst/>
            </a:prstGeom>
          </p:spPr>
        </p:pic>
        <p:pic>
          <p:nvPicPr>
            <p:cNvPr id="16" name="Picture 15">
              <a:extLst>
                <a:ext uri="{FF2B5EF4-FFF2-40B4-BE49-F238E27FC236}">
                  <a16:creationId xmlns:a16="http://schemas.microsoft.com/office/drawing/2014/main" id="{18DF326F-607C-4FB7-8002-C26CEF9981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5650" y="2540834"/>
              <a:ext cx="1545339" cy="1283211"/>
            </a:xfrm>
            <a:prstGeom prst="rect">
              <a:avLst/>
            </a:prstGeom>
          </p:spPr>
        </p:pic>
      </p:grpSp>
    </p:spTree>
    <p:extLst>
      <p:ext uri="{BB962C8B-B14F-4D97-AF65-F5344CB8AC3E}">
        <p14:creationId xmlns:p14="http://schemas.microsoft.com/office/powerpoint/2010/main" val="7795849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Shipping a Linux Kernel with Windows!</a:t>
            </a:r>
          </a:p>
        </p:txBody>
      </p:sp>
      <p:sp>
        <p:nvSpPr>
          <p:cNvPr id="25" name="Content Placeholder 2">
            <a:extLst>
              <a:ext uri="{FF2B5EF4-FFF2-40B4-BE49-F238E27FC236}">
                <a16:creationId xmlns:a16="http://schemas.microsoft.com/office/drawing/2014/main" id="{C83B835D-9115-4AA6-B74A-837700421FC8}"/>
              </a:ext>
            </a:extLst>
          </p:cNvPr>
          <p:cNvSpPr>
            <a:spLocks noGrp="1"/>
          </p:cNvSpPr>
          <p:nvPr>
            <p:ph sz="quarter" idx="10"/>
          </p:nvPr>
        </p:nvSpPr>
        <p:spPr>
          <a:xfrm>
            <a:off x="5188222" y="1619306"/>
            <a:ext cx="6249499" cy="3102388"/>
          </a:xfrm>
        </p:spPr>
        <p:txBody>
          <a:bodyPr vert="horz" wrap="square" lIns="0" tIns="0" rIns="0" bIns="0" rtlCol="0" anchor="t">
            <a:spAutoFit/>
          </a:bodyPr>
          <a:lstStyle/>
          <a:p>
            <a:r>
              <a:rPr lang="en-US" sz="2400">
                <a:cs typeface="Segoe UI"/>
              </a:rPr>
              <a:t>Built from Linux 4.19</a:t>
            </a:r>
          </a:p>
          <a:p>
            <a:pPr lvl="1"/>
            <a:r>
              <a:rPr lang="en-US" sz="1600">
                <a:cs typeface="Segoe UI"/>
              </a:rPr>
              <a:t>Latest stable branch</a:t>
            </a:r>
          </a:p>
          <a:p>
            <a:r>
              <a:rPr lang="en-US" sz="2400">
                <a:cs typeface="Segoe UI"/>
              </a:rPr>
              <a:t>Specially tuned for WSL 2</a:t>
            </a:r>
            <a:endParaRPr lang="en-US" sz="2400"/>
          </a:p>
          <a:p>
            <a:r>
              <a:rPr lang="en-US" sz="2400">
                <a:cs typeface="Segoe UI"/>
              </a:rPr>
              <a:t>Fully managed by Microsoft</a:t>
            </a:r>
          </a:p>
          <a:p>
            <a:pPr lvl="1"/>
            <a:r>
              <a:rPr lang="en-US" sz="1600">
                <a:cs typeface="Segoe UI"/>
              </a:rPr>
              <a:t>Built in-house, will be serviced via Windows Update</a:t>
            </a:r>
          </a:p>
          <a:p>
            <a:r>
              <a:rPr lang="en-US" sz="2400">
                <a:cs typeface="Segoe UI"/>
              </a:rPr>
              <a:t>Open Source! Same source you see at Linux.org</a:t>
            </a:r>
            <a:endParaRPr lang="en-US" sz="2400"/>
          </a:p>
          <a:p>
            <a:endParaRPr lang="en-US" sz="2400"/>
          </a:p>
        </p:txBody>
      </p:sp>
      <p:pic>
        <p:nvPicPr>
          <p:cNvPr id="4" name="Picture 3">
            <a:extLst>
              <a:ext uri="{FF2B5EF4-FFF2-40B4-BE49-F238E27FC236}">
                <a16:creationId xmlns:a16="http://schemas.microsoft.com/office/drawing/2014/main" id="{591FE344-436C-45EC-B3D1-12BABFFEE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683" y="1876156"/>
            <a:ext cx="3023695" cy="3619387"/>
          </a:xfrm>
          <a:prstGeom prst="rect">
            <a:avLst/>
          </a:prstGeom>
        </p:spPr>
      </p:pic>
    </p:spTree>
    <p:extLst>
      <p:ext uri="{BB962C8B-B14F-4D97-AF65-F5344CB8AC3E}">
        <p14:creationId xmlns:p14="http://schemas.microsoft.com/office/powerpoint/2010/main" val="713786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A176-AB97-4A66-8CB2-1ABA4D4A4BCA}"/>
              </a:ext>
            </a:extLst>
          </p:cNvPr>
          <p:cNvSpPr>
            <a:spLocks noGrp="1"/>
          </p:cNvSpPr>
          <p:nvPr>
            <p:ph type="title"/>
          </p:nvPr>
        </p:nvSpPr>
        <p:spPr>
          <a:xfrm>
            <a:off x="586740" y="457200"/>
            <a:ext cx="11018520" cy="553998"/>
          </a:xfrm>
        </p:spPr>
        <p:txBody>
          <a:bodyPr>
            <a:normAutofit fontScale="90000"/>
          </a:bodyPr>
          <a:lstStyle/>
          <a:p>
            <a:r>
              <a:rPr lang="en-US"/>
              <a:t>Light-weight Utility VM</a:t>
            </a:r>
          </a:p>
        </p:txBody>
      </p:sp>
      <p:sp>
        <p:nvSpPr>
          <p:cNvPr id="3" name="Content Placeholder 2">
            <a:extLst>
              <a:ext uri="{FF2B5EF4-FFF2-40B4-BE49-F238E27FC236}">
                <a16:creationId xmlns:a16="http://schemas.microsoft.com/office/drawing/2014/main" id="{29B20709-A1A8-40B0-8BB0-88E1A972393D}"/>
              </a:ext>
            </a:extLst>
          </p:cNvPr>
          <p:cNvSpPr>
            <a:spLocks noGrp="1"/>
          </p:cNvSpPr>
          <p:nvPr>
            <p:ph sz="quarter" idx="10"/>
          </p:nvPr>
        </p:nvSpPr>
        <p:spPr>
          <a:xfrm>
            <a:off x="586581" y="1439146"/>
            <a:ext cx="6105532" cy="4961654"/>
          </a:xfrm>
        </p:spPr>
        <p:txBody>
          <a:bodyPr>
            <a:normAutofit/>
          </a:bodyPr>
          <a:lstStyle/>
          <a:p>
            <a:r>
              <a:rPr lang="en-US" sz="2400"/>
              <a:t>Microsoft’s Virtualization technology has improved since WSL was created.</a:t>
            </a:r>
          </a:p>
          <a:p>
            <a:r>
              <a:rPr lang="en-US" sz="2400"/>
              <a:t>Light-weight utility VM</a:t>
            </a:r>
          </a:p>
          <a:p>
            <a:pPr lvl="1"/>
            <a:r>
              <a:rPr lang="en-US"/>
              <a:t>Originally developed for Server scenarios</a:t>
            </a:r>
          </a:p>
          <a:p>
            <a:pPr lvl="2"/>
            <a:r>
              <a:rPr lang="en-US"/>
              <a:t>Hyper-V isolated containers</a:t>
            </a:r>
          </a:p>
          <a:p>
            <a:pPr lvl="2"/>
            <a:r>
              <a:rPr lang="en-US"/>
              <a:t>Fast boot time to spin up new containers quickly</a:t>
            </a:r>
          </a:p>
          <a:p>
            <a:pPr lvl="1"/>
            <a:r>
              <a:rPr lang="en-US"/>
              <a:t>High density (low overhead)</a:t>
            </a:r>
          </a:p>
          <a:p>
            <a:pPr lvl="2"/>
            <a:r>
              <a:rPr lang="en-US"/>
              <a:t>Can run lots of containers on a single host machine</a:t>
            </a:r>
          </a:p>
          <a:p>
            <a:r>
              <a:rPr lang="en-US" sz="2400"/>
              <a:t>Uses real Linux kernel for perfect compatibility and improved performance.</a:t>
            </a:r>
          </a:p>
          <a:p>
            <a:pPr lvl="1"/>
            <a:r>
              <a:rPr lang="en-US" sz="2200"/>
              <a:t>ext4 root filesystem</a:t>
            </a:r>
          </a:p>
        </p:txBody>
      </p:sp>
      <p:grpSp>
        <p:nvGrpSpPr>
          <p:cNvPr id="10" name="Group 9">
            <a:extLst>
              <a:ext uri="{FF2B5EF4-FFF2-40B4-BE49-F238E27FC236}">
                <a16:creationId xmlns:a16="http://schemas.microsoft.com/office/drawing/2014/main" id="{042B289D-4881-4CE1-A807-EC6EDAF694E9}"/>
              </a:ext>
            </a:extLst>
          </p:cNvPr>
          <p:cNvGrpSpPr/>
          <p:nvPr/>
        </p:nvGrpSpPr>
        <p:grpSpPr>
          <a:xfrm>
            <a:off x="7657556" y="1861059"/>
            <a:ext cx="3947704" cy="3159723"/>
            <a:chOff x="1294856" y="2055269"/>
            <a:chExt cx="3432631" cy="2747461"/>
          </a:xfrm>
        </p:grpSpPr>
        <p:pic>
          <p:nvPicPr>
            <p:cNvPr id="11" name="Picture 10">
              <a:extLst>
                <a:ext uri="{FF2B5EF4-FFF2-40B4-BE49-F238E27FC236}">
                  <a16:creationId xmlns:a16="http://schemas.microsoft.com/office/drawing/2014/main" id="{A997FEF1-8FD7-4F7B-A5F6-72B9BE70371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383" b="90370" l="6719" r="94269">
                          <a14:foregroundMark x1="17984" y1="14815" x2="15020" y2="29877"/>
                          <a14:foregroundMark x1="15020" y1="29877" x2="17787" y2="32346"/>
                          <a14:foregroundMark x1="20751" y1="9383" x2="33399" y2="9383"/>
                          <a14:foregroundMark x1="33399" y1="9383" x2="58498" y2="8642"/>
                          <a14:foregroundMark x1="58498" y1="8642" x2="83202" y2="10370"/>
                          <a14:foregroundMark x1="83202" y1="10370" x2="83992" y2="58272"/>
                          <a14:foregroundMark x1="83992" y1="58272" x2="89921" y2="72593"/>
                          <a14:foregroundMark x1="89921" y1="72593" x2="82609" y2="84691"/>
                          <a14:foregroundMark x1="82609" y1="84691" x2="19170" y2="84198"/>
                          <a14:foregroundMark x1="19170" y1="84198" x2="16206" y2="69383"/>
                          <a14:foregroundMark x1="16206" y1="69383" x2="19565" y2="53580"/>
                          <a14:foregroundMark x1="19565" y1="53580" x2="17391" y2="21728"/>
                          <a14:foregroundMark x1="17391" y1="21728" x2="20553" y2="9383"/>
                          <a14:foregroundMark x1="15217" y1="79506" x2="16601" y2="75802"/>
                          <a14:foregroundMark x1="23320" y1="70370" x2="11265" y2="76543"/>
                          <a14:foregroundMark x1="11265" y1="76543" x2="22530" y2="81728"/>
                          <a14:foregroundMark x1="22530" y1="81728" x2="76877" y2="84691"/>
                          <a14:foregroundMark x1="76877" y1="84691" x2="89130" y2="84444"/>
                          <a14:foregroundMark x1="89130" y1="84444" x2="88538" y2="69136"/>
                          <a14:foregroundMark x1="88538" y1="69136" x2="84585" y2="64938"/>
                          <a14:foregroundMark x1="88142" y1="67901" x2="94466" y2="81481"/>
                          <a14:foregroundMark x1="94466" y1="81481" x2="87352" y2="87901"/>
                          <a14:foregroundMark x1="52372" y1="64691" x2="82609" y2="76543"/>
                          <a14:foregroundMark x1="82609" y1="76543" x2="54545" y2="76790"/>
                          <a14:foregroundMark x1="54545" y1="76790" x2="66008" y2="84198"/>
                          <a14:foregroundMark x1="66008" y1="84198" x2="79447" y2="84198"/>
                          <a14:foregroundMark x1="79447" y1="84198" x2="84387" y2="68148"/>
                          <a14:foregroundMark x1="84387" y1="68148" x2="76285" y2="56790"/>
                          <a14:foregroundMark x1="76285" y1="56790" x2="62055" y2="56049"/>
                          <a14:foregroundMark x1="62055" y1="56049" x2="49209" y2="60741"/>
                          <a14:foregroundMark x1="49209" y1="60741" x2="42490" y2="77531"/>
                          <a14:foregroundMark x1="42490" y1="77531" x2="52964" y2="89877"/>
                          <a14:foregroundMark x1="52964" y1="89877" x2="53292" y2="90082"/>
                          <a14:foregroundMark x1="80830" y1="62716" x2="66403" y2="60000"/>
                          <a14:foregroundMark x1="66403" y1="60000" x2="70949" y2="75556"/>
                          <a14:foregroundMark x1="70949" y1="75556" x2="83202" y2="73827"/>
                          <a14:foregroundMark x1="83202" y1="73827" x2="79447" y2="59259"/>
                          <a14:foregroundMark x1="79447" y1="59259" x2="79447" y2="59012"/>
                          <a14:foregroundMark x1="41897" y1="55802" x2="27273" y2="55802"/>
                          <a14:foregroundMark x1="27273" y1="55802" x2="17589" y2="66667"/>
                          <a14:foregroundMark x1="17589" y1="66667" x2="28261" y2="74815"/>
                          <a14:foregroundMark x1="28261" y1="74815" x2="40909" y2="75802"/>
                          <a14:foregroundMark x1="40909" y1="75802" x2="53953" y2="75062"/>
                          <a14:foregroundMark x1="53953" y1="75062" x2="44862" y2="59012"/>
                          <a14:foregroundMark x1="44862" y1="59012" x2="37154" y2="52099"/>
                          <a14:foregroundMark x1="18775" y1="12593" x2="32411" y2="16790"/>
                          <a14:foregroundMark x1="32411" y1="16790" x2="38142" y2="30123"/>
                          <a14:foregroundMark x1="38142" y1="30123" x2="33794" y2="63704"/>
                          <a14:foregroundMark x1="33794" y1="63704" x2="22332" y2="70123"/>
                          <a14:foregroundMark x1="22332" y1="70123" x2="17391" y2="54568"/>
                          <a14:foregroundMark x1="17391" y1="54568" x2="24506" y2="9383"/>
                          <a14:foregroundMark x1="21739" y1="35309" x2="20356" y2="52840"/>
                          <a14:foregroundMark x1="20356" y1="52840" x2="23320" y2="44691"/>
                          <a14:foregroundMark x1="29447" y1="66667" x2="50395" y2="68889"/>
                          <a14:foregroundMark x1="81423" y1="59506" x2="78261" y2="42222"/>
                          <a14:foregroundMark x1="78261" y1="42222" x2="81621" y2="27407"/>
                          <a14:foregroundMark x1="81621" y1="27407" x2="83004" y2="43210"/>
                          <a14:foregroundMark x1="83004" y1="43210" x2="78656" y2="58025"/>
                          <a14:foregroundMark x1="78656" y1="58025" x2="78854" y2="60247"/>
                          <a14:foregroundMark x1="31818" y1="14815" x2="45059" y2="14815"/>
                          <a14:foregroundMark x1="45059" y1="14815" x2="59289" y2="14568"/>
                          <a14:foregroundMark x1="59289" y1="14568" x2="71344" y2="14568"/>
                          <a14:foregroundMark x1="71344" y1="14568" x2="81621" y2="22963"/>
                          <a14:foregroundMark x1="81621" y1="22963" x2="80632" y2="26173"/>
                          <a14:foregroundMark x1="8498" y1="75802" x2="6719" y2="79259"/>
                          <a14:backgroundMark x1="53162" y1="93580" x2="53557" y2="92099"/>
                          <a14:backgroundMark x1="53360" y1="91605" x2="54743" y2="91605"/>
                          <a14:backgroundMark x1="52767" y1="91111" x2="54150" y2="91111"/>
                        </a14:backgroundRemoval>
                      </a14:imgEffect>
                    </a14:imgLayer>
                  </a14:imgProps>
                </a:ext>
              </a:extLst>
            </a:blip>
            <a:stretch>
              <a:fillRect/>
            </a:stretch>
          </p:blipFill>
          <p:spPr>
            <a:xfrm>
              <a:off x="1294856" y="2055269"/>
              <a:ext cx="3432631" cy="2747461"/>
            </a:xfrm>
            <a:prstGeom prst="rect">
              <a:avLst/>
            </a:prstGeom>
          </p:spPr>
        </p:pic>
        <p:pic>
          <p:nvPicPr>
            <p:cNvPr id="12" name="Picture 11">
              <a:extLst>
                <a:ext uri="{FF2B5EF4-FFF2-40B4-BE49-F238E27FC236}">
                  <a16:creationId xmlns:a16="http://schemas.microsoft.com/office/drawing/2014/main" id="{1452B1C5-4A74-4442-9C96-1FF0E5DA4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5650" y="2540834"/>
              <a:ext cx="1545339" cy="1283211"/>
            </a:xfrm>
            <a:prstGeom prst="rect">
              <a:avLst/>
            </a:prstGeom>
          </p:spPr>
        </p:pic>
      </p:grpSp>
    </p:spTree>
    <p:extLst>
      <p:ext uri="{BB962C8B-B14F-4D97-AF65-F5344CB8AC3E}">
        <p14:creationId xmlns:p14="http://schemas.microsoft.com/office/powerpoint/2010/main" val="16962123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WSL 2 Architecture Overview</a:t>
            </a:r>
          </a:p>
        </p:txBody>
      </p:sp>
      <p:grpSp>
        <p:nvGrpSpPr>
          <p:cNvPr id="11" name="Group 10">
            <a:extLst>
              <a:ext uri="{FF2B5EF4-FFF2-40B4-BE49-F238E27FC236}">
                <a16:creationId xmlns:a16="http://schemas.microsoft.com/office/drawing/2014/main" id="{BA695C48-FD80-444D-AA74-47E111ABE96E}"/>
              </a:ext>
            </a:extLst>
          </p:cNvPr>
          <p:cNvGrpSpPr/>
          <p:nvPr/>
        </p:nvGrpSpPr>
        <p:grpSpPr>
          <a:xfrm>
            <a:off x="-12087529" y="1566661"/>
            <a:ext cx="3372452" cy="4955948"/>
            <a:chOff x="2360096" y="1444852"/>
            <a:chExt cx="7152696" cy="4955948"/>
          </a:xfrm>
        </p:grpSpPr>
        <p:sp>
          <p:nvSpPr>
            <p:cNvPr id="5" name="Rectangle 4">
              <a:extLst>
                <a:ext uri="{FF2B5EF4-FFF2-40B4-BE49-F238E27FC236}">
                  <a16:creationId xmlns:a16="http://schemas.microsoft.com/office/drawing/2014/main" id="{FD9BD255-AF55-4937-BF5E-EE2992D6EEEA}"/>
                </a:ext>
              </a:extLst>
            </p:cNvPr>
            <p:cNvSpPr/>
            <p:nvPr/>
          </p:nvSpPr>
          <p:spPr bwMode="auto">
            <a:xfrm>
              <a:off x="2360096" y="1444852"/>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GNU/Linux Userspace Binaries</a:t>
              </a:r>
            </a:p>
          </p:txBody>
        </p:sp>
        <p:sp>
          <p:nvSpPr>
            <p:cNvPr id="6" name="Rectangle 5">
              <a:extLst>
                <a:ext uri="{FF2B5EF4-FFF2-40B4-BE49-F238E27FC236}">
                  <a16:creationId xmlns:a16="http://schemas.microsoft.com/office/drawing/2014/main" id="{4A4A33C3-C7DA-4C29-91A6-5B46FF2577A8}"/>
                </a:ext>
              </a:extLst>
            </p:cNvPr>
            <p:cNvSpPr/>
            <p:nvPr/>
          </p:nvSpPr>
          <p:spPr bwMode="auto">
            <a:xfrm>
              <a:off x="2360096" y="3315192"/>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WSL Translation Layer</a:t>
              </a:r>
            </a:p>
          </p:txBody>
        </p:sp>
        <p:sp>
          <p:nvSpPr>
            <p:cNvPr id="7" name="Rectangle 6">
              <a:extLst>
                <a:ext uri="{FF2B5EF4-FFF2-40B4-BE49-F238E27FC236}">
                  <a16:creationId xmlns:a16="http://schemas.microsoft.com/office/drawing/2014/main" id="{6BD2E898-EAE8-43A3-B055-CC489CA9BACF}"/>
                </a:ext>
              </a:extLst>
            </p:cNvPr>
            <p:cNvSpPr/>
            <p:nvPr/>
          </p:nvSpPr>
          <p:spPr bwMode="auto">
            <a:xfrm>
              <a:off x="2360096" y="5185533"/>
              <a:ext cx="7152696"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Windows NT Kernel</a:t>
              </a:r>
            </a:p>
          </p:txBody>
        </p:sp>
        <p:sp>
          <p:nvSpPr>
            <p:cNvPr id="9" name="Arrow: Up-Down 8">
              <a:extLst>
                <a:ext uri="{FF2B5EF4-FFF2-40B4-BE49-F238E27FC236}">
                  <a16:creationId xmlns:a16="http://schemas.microsoft.com/office/drawing/2014/main" id="{05FD21F2-830D-4123-B59D-C48BD5EC48B4}"/>
                </a:ext>
              </a:extLst>
            </p:cNvPr>
            <p:cNvSpPr/>
            <p:nvPr/>
          </p:nvSpPr>
          <p:spPr bwMode="auto">
            <a:xfrm>
              <a:off x="5661113" y="2660119"/>
              <a:ext cx="550662" cy="655073"/>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0" name="Arrow: Up-Down 9">
              <a:extLst>
                <a:ext uri="{FF2B5EF4-FFF2-40B4-BE49-F238E27FC236}">
                  <a16:creationId xmlns:a16="http://schemas.microsoft.com/office/drawing/2014/main" id="{CD7739AC-7658-4E0D-96AB-B9988E3A33E8}"/>
                </a:ext>
              </a:extLst>
            </p:cNvPr>
            <p:cNvSpPr/>
            <p:nvPr/>
          </p:nvSpPr>
          <p:spPr bwMode="auto">
            <a:xfrm>
              <a:off x="5661113" y="4530459"/>
              <a:ext cx="550662" cy="655073"/>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97E006A7-0962-48E2-8343-44FE2C28C3A8}"/>
              </a:ext>
            </a:extLst>
          </p:cNvPr>
          <p:cNvGrpSpPr/>
          <p:nvPr/>
        </p:nvGrpSpPr>
        <p:grpSpPr>
          <a:xfrm>
            <a:off x="2082800" y="1011198"/>
            <a:ext cx="8096250" cy="5208515"/>
            <a:chOff x="2082800" y="1011198"/>
            <a:chExt cx="8096250" cy="5208515"/>
          </a:xfrm>
        </p:grpSpPr>
        <p:sp>
          <p:nvSpPr>
            <p:cNvPr id="22" name="Rectangle 21">
              <a:extLst>
                <a:ext uri="{FF2B5EF4-FFF2-40B4-BE49-F238E27FC236}">
                  <a16:creationId xmlns:a16="http://schemas.microsoft.com/office/drawing/2014/main" id="{A314A3C5-DAF6-4865-8CB4-3C01DB061FAB}"/>
                </a:ext>
              </a:extLst>
            </p:cNvPr>
            <p:cNvSpPr/>
            <p:nvPr/>
          </p:nvSpPr>
          <p:spPr bwMode="auto">
            <a:xfrm>
              <a:off x="5927725" y="1417598"/>
              <a:ext cx="4251325" cy="3350518"/>
            </a:xfrm>
            <a:prstGeom prst="rect">
              <a:avLst/>
            </a:prstGeom>
            <a:noFill/>
            <a:ln w="762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38DF8FC-E692-4D5D-A5F8-89E8CE739F63}"/>
                </a:ext>
              </a:extLst>
            </p:cNvPr>
            <p:cNvSpPr/>
            <p:nvPr/>
          </p:nvSpPr>
          <p:spPr bwMode="auto">
            <a:xfrm>
              <a:off x="2082800" y="3343478"/>
              <a:ext cx="3467100" cy="12152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Windows NT Kernel</a:t>
              </a:r>
            </a:p>
          </p:txBody>
        </p:sp>
        <p:sp>
          <p:nvSpPr>
            <p:cNvPr id="14" name="Rectangle 13">
              <a:extLst>
                <a:ext uri="{FF2B5EF4-FFF2-40B4-BE49-F238E27FC236}">
                  <a16:creationId xmlns:a16="http://schemas.microsoft.com/office/drawing/2014/main" id="{50A22F6A-47FE-45C7-A10F-2580A88357A5}"/>
                </a:ext>
              </a:extLst>
            </p:cNvPr>
            <p:cNvSpPr/>
            <p:nvPr/>
          </p:nvSpPr>
          <p:spPr bwMode="auto">
            <a:xfrm>
              <a:off x="2082800" y="5004446"/>
              <a:ext cx="7622318" cy="12152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Hypervisor</a:t>
              </a:r>
            </a:p>
          </p:txBody>
        </p:sp>
        <p:sp>
          <p:nvSpPr>
            <p:cNvPr id="15" name="Rectangle 14">
              <a:extLst>
                <a:ext uri="{FF2B5EF4-FFF2-40B4-BE49-F238E27FC236}">
                  <a16:creationId xmlns:a16="http://schemas.microsoft.com/office/drawing/2014/main" id="{E7F44B2D-6463-4532-BB30-20A161E19D72}"/>
                </a:ext>
              </a:extLst>
            </p:cNvPr>
            <p:cNvSpPr/>
            <p:nvPr/>
          </p:nvSpPr>
          <p:spPr bwMode="auto">
            <a:xfrm>
              <a:off x="6305550" y="3343478"/>
              <a:ext cx="3399568" cy="12152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Linux Kernel</a:t>
              </a:r>
            </a:p>
          </p:txBody>
        </p:sp>
        <p:sp>
          <p:nvSpPr>
            <p:cNvPr id="16" name="Rectangle 15">
              <a:extLst>
                <a:ext uri="{FF2B5EF4-FFF2-40B4-BE49-F238E27FC236}">
                  <a16:creationId xmlns:a16="http://schemas.microsoft.com/office/drawing/2014/main" id="{ECF3B071-F40D-4DE6-814F-D3FD9333DFAB}"/>
                </a:ext>
              </a:extLst>
            </p:cNvPr>
            <p:cNvSpPr/>
            <p:nvPr/>
          </p:nvSpPr>
          <p:spPr bwMode="auto">
            <a:xfrm>
              <a:off x="2082800" y="1682510"/>
              <a:ext cx="3467100"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Windows Usermode</a:t>
              </a:r>
            </a:p>
          </p:txBody>
        </p:sp>
        <p:sp>
          <p:nvSpPr>
            <p:cNvPr id="17" name="Rectangle 16">
              <a:extLst>
                <a:ext uri="{FF2B5EF4-FFF2-40B4-BE49-F238E27FC236}">
                  <a16:creationId xmlns:a16="http://schemas.microsoft.com/office/drawing/2014/main" id="{2E3F25E9-EA34-4167-8F34-A8C57C679210}"/>
                </a:ext>
              </a:extLst>
            </p:cNvPr>
            <p:cNvSpPr/>
            <p:nvPr/>
          </p:nvSpPr>
          <p:spPr bwMode="auto">
            <a:xfrm>
              <a:off x="6305550" y="1682509"/>
              <a:ext cx="3399568" cy="12152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Linux </a:t>
              </a:r>
              <a:r>
                <a:rPr lang="en-US" sz="2800" err="1">
                  <a:gradFill>
                    <a:gsLst>
                      <a:gs pos="0">
                        <a:srgbClr val="FFFFFF"/>
                      </a:gs>
                      <a:gs pos="100000">
                        <a:srgbClr val="FFFFFF"/>
                      </a:gs>
                    </a:gsLst>
                    <a:lin ang="5400000" scaled="0"/>
                  </a:gradFill>
                  <a:ea typeface="Segoe UI" pitchFamily="34" charset="0"/>
                  <a:cs typeface="Segoe UI" pitchFamily="34" charset="0"/>
                </a:rPr>
                <a:t>Usermode</a:t>
              </a:r>
              <a:endParaRPr lang="en-US" sz="2800">
                <a:gradFill>
                  <a:gsLst>
                    <a:gs pos="0">
                      <a:srgbClr val="FFFFFF"/>
                    </a:gs>
                    <a:gs pos="100000">
                      <a:srgbClr val="FFFFFF"/>
                    </a:gs>
                  </a:gsLst>
                  <a:lin ang="5400000" scaled="0"/>
                </a:gradFill>
                <a:ea typeface="Segoe UI" pitchFamily="34" charset="0"/>
                <a:cs typeface="Segoe UI" pitchFamily="34" charset="0"/>
              </a:endParaRPr>
            </a:p>
          </p:txBody>
        </p:sp>
        <p:sp>
          <p:nvSpPr>
            <p:cNvPr id="18" name="Arrow: Up-Down 17">
              <a:extLst>
                <a:ext uri="{FF2B5EF4-FFF2-40B4-BE49-F238E27FC236}">
                  <a16:creationId xmlns:a16="http://schemas.microsoft.com/office/drawing/2014/main" id="{B5F03BF2-E449-4A88-A9D9-732ECBA76BA3}"/>
                </a:ext>
              </a:extLst>
            </p:cNvPr>
            <p:cNvSpPr/>
            <p:nvPr/>
          </p:nvSpPr>
          <p:spPr bwMode="auto">
            <a:xfrm>
              <a:off x="8049043" y="4558745"/>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9" name="Arrow: Up-Down 18">
              <a:extLst>
                <a:ext uri="{FF2B5EF4-FFF2-40B4-BE49-F238E27FC236}">
                  <a16:creationId xmlns:a16="http://schemas.microsoft.com/office/drawing/2014/main" id="{8A2A0689-4A5D-4542-9ECD-BDD6A23CD562}"/>
                </a:ext>
              </a:extLst>
            </p:cNvPr>
            <p:cNvSpPr/>
            <p:nvPr/>
          </p:nvSpPr>
          <p:spPr bwMode="auto">
            <a:xfrm>
              <a:off x="8005334" y="2897778"/>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20" name="Arrow: Up-Down 19">
              <a:extLst>
                <a:ext uri="{FF2B5EF4-FFF2-40B4-BE49-F238E27FC236}">
                  <a16:creationId xmlns:a16="http://schemas.microsoft.com/office/drawing/2014/main" id="{A34D7C0D-F0DC-4DAE-B191-91EE8A41865F}"/>
                </a:ext>
              </a:extLst>
            </p:cNvPr>
            <p:cNvSpPr/>
            <p:nvPr/>
          </p:nvSpPr>
          <p:spPr bwMode="auto">
            <a:xfrm>
              <a:off x="3750834" y="2897778"/>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21" name="Arrow: Up-Down 20">
              <a:extLst>
                <a:ext uri="{FF2B5EF4-FFF2-40B4-BE49-F238E27FC236}">
                  <a16:creationId xmlns:a16="http://schemas.microsoft.com/office/drawing/2014/main" id="{9B864F34-D38B-4B7B-9EC5-B0225EE489AC}"/>
                </a:ext>
              </a:extLst>
            </p:cNvPr>
            <p:cNvSpPr/>
            <p:nvPr/>
          </p:nvSpPr>
          <p:spPr bwMode="auto">
            <a:xfrm>
              <a:off x="3741752" y="4558745"/>
              <a:ext cx="259634" cy="445700"/>
            </a:xfrm>
            <a:prstGeom prst="upDownArrow">
              <a:avLst>
                <a:gd name="adj1" fmla="val 32394"/>
                <a:gd name="adj2" fmla="val 3690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8" name="Arrow: Left-Right 7">
              <a:extLst>
                <a:ext uri="{FF2B5EF4-FFF2-40B4-BE49-F238E27FC236}">
                  <a16:creationId xmlns:a16="http://schemas.microsoft.com/office/drawing/2014/main" id="{BFCCEB1D-5E25-4F81-886D-47DCA4FEED6D}"/>
                </a:ext>
              </a:extLst>
            </p:cNvPr>
            <p:cNvSpPr/>
            <p:nvPr/>
          </p:nvSpPr>
          <p:spPr bwMode="auto">
            <a:xfrm>
              <a:off x="5549900" y="2116698"/>
              <a:ext cx="755650" cy="317500"/>
            </a:xfrm>
            <a:prstGeom prst="leftRightArrow">
              <a:avLst>
                <a:gd name="adj1" fmla="val 28000"/>
                <a:gd name="adj2" fmla="val 600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CAEE1F64-ECB3-42DA-B838-0BA535622F57}"/>
                </a:ext>
              </a:extLst>
            </p:cNvPr>
            <p:cNvSpPr txBox="1"/>
            <p:nvPr/>
          </p:nvSpPr>
          <p:spPr>
            <a:xfrm>
              <a:off x="5927725" y="1011198"/>
              <a:ext cx="33724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Lightweight Linux Utility VM</a:t>
              </a:r>
            </a:p>
          </p:txBody>
        </p:sp>
      </p:grpSp>
    </p:spTree>
    <p:extLst>
      <p:ext uri="{BB962C8B-B14F-4D97-AF65-F5344CB8AC3E}">
        <p14:creationId xmlns:p14="http://schemas.microsoft.com/office/powerpoint/2010/main" val="274692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CCD1-96BD-468C-B213-68D948C4B96C}"/>
              </a:ext>
            </a:extLst>
          </p:cNvPr>
          <p:cNvSpPr>
            <a:spLocks noGrp="1"/>
          </p:cNvSpPr>
          <p:nvPr>
            <p:ph type="title"/>
          </p:nvPr>
        </p:nvSpPr>
        <p:spPr/>
        <p:txBody>
          <a:bodyPr/>
          <a:lstStyle/>
          <a:p>
            <a:r>
              <a:rPr lang="en-US"/>
              <a:t>Run Docker in WSL 2!</a:t>
            </a:r>
          </a:p>
        </p:txBody>
      </p:sp>
      <p:pic>
        <p:nvPicPr>
          <p:cNvPr id="4" name="Screen Recording 2">
            <a:hlinkClick r:id="" action="ppaction://media"/>
            <a:extLst>
              <a:ext uri="{FF2B5EF4-FFF2-40B4-BE49-F238E27FC236}">
                <a16:creationId xmlns:a16="http://schemas.microsoft.com/office/drawing/2014/main" id="{B3738A61-EC21-4F4E-8337-7E44CF1E1D7C}"/>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506962" y="1435100"/>
            <a:ext cx="9173314" cy="4833938"/>
          </a:xfrm>
          <a:prstGeom prst="rect">
            <a:avLst/>
          </a:prstGeom>
        </p:spPr>
      </p:pic>
    </p:spTree>
    <p:extLst>
      <p:ext uri="{BB962C8B-B14F-4D97-AF65-F5344CB8AC3E}">
        <p14:creationId xmlns:p14="http://schemas.microsoft.com/office/powerpoint/2010/main" val="367299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AFF3-55ED-474F-9338-1DB689E7465D}"/>
              </a:ext>
            </a:extLst>
          </p:cNvPr>
          <p:cNvSpPr>
            <a:spLocks noGrp="1"/>
          </p:cNvSpPr>
          <p:nvPr>
            <p:ph type="title"/>
          </p:nvPr>
        </p:nvSpPr>
        <p:spPr/>
        <p:txBody>
          <a:bodyPr/>
          <a:lstStyle/>
          <a:p>
            <a:r>
              <a:rPr lang="en-US"/>
              <a:t>WSL 2 Summarized</a:t>
            </a:r>
          </a:p>
        </p:txBody>
      </p:sp>
      <p:sp>
        <p:nvSpPr>
          <p:cNvPr id="3" name="Content Placeholder 2">
            <a:extLst>
              <a:ext uri="{FF2B5EF4-FFF2-40B4-BE49-F238E27FC236}">
                <a16:creationId xmlns:a16="http://schemas.microsoft.com/office/drawing/2014/main" id="{84302F40-9426-4395-891F-D84FF01A5184}"/>
              </a:ext>
            </a:extLst>
          </p:cNvPr>
          <p:cNvSpPr>
            <a:spLocks noGrp="1"/>
          </p:cNvSpPr>
          <p:nvPr>
            <p:ph sz="quarter" idx="10"/>
          </p:nvPr>
        </p:nvSpPr>
        <p:spPr/>
        <p:txBody>
          <a:bodyPr/>
          <a:lstStyle/>
          <a:p>
            <a:r>
              <a:rPr lang="en-US"/>
              <a:t>Greatly improved performance</a:t>
            </a:r>
          </a:p>
          <a:p>
            <a:pPr lvl="1"/>
            <a:r>
              <a:rPr lang="en-US"/>
              <a:t>Better resource usage</a:t>
            </a:r>
          </a:p>
          <a:p>
            <a:pPr lvl="1"/>
            <a:r>
              <a:rPr lang="en-US"/>
              <a:t>Better startup time</a:t>
            </a:r>
          </a:p>
          <a:p>
            <a:pPr lvl="1"/>
            <a:r>
              <a:rPr lang="en-US"/>
              <a:t>Much better native Linux file system performance</a:t>
            </a:r>
          </a:p>
          <a:p>
            <a:r>
              <a:rPr lang="en-US"/>
              <a:t>Improved compatibility</a:t>
            </a:r>
          </a:p>
          <a:p>
            <a:pPr lvl="1"/>
            <a:r>
              <a:rPr lang="en-US"/>
              <a:t>Full </a:t>
            </a:r>
            <a:r>
              <a:rPr lang="en-US" err="1"/>
              <a:t>syscall</a:t>
            </a:r>
            <a:r>
              <a:rPr lang="en-US"/>
              <a:t> compatibility due to shipped kernel</a:t>
            </a:r>
          </a:p>
          <a:p>
            <a:pPr lvl="1"/>
            <a:r>
              <a:rPr lang="en-US"/>
              <a:t>Did I mention we’re shipping a Linux kernel with Windows?</a:t>
            </a:r>
          </a:p>
          <a:p>
            <a:pPr lvl="1"/>
            <a:r>
              <a:rPr lang="en-US"/>
              <a:t>Standard way to access Linux files </a:t>
            </a:r>
          </a:p>
          <a:p>
            <a:pPr lvl="2"/>
            <a:r>
              <a:rPr lang="en-US"/>
              <a:t>Plan 9 / 9P – Also in WSL 1 as of Windows May 2019 update</a:t>
            </a:r>
          </a:p>
          <a:p>
            <a:r>
              <a:rPr lang="en-US"/>
              <a:t>Coming to Windows 10 Insider Builds this summer!</a:t>
            </a:r>
          </a:p>
        </p:txBody>
      </p:sp>
    </p:spTree>
    <p:extLst>
      <p:ext uri="{BB962C8B-B14F-4D97-AF65-F5344CB8AC3E}">
        <p14:creationId xmlns:p14="http://schemas.microsoft.com/office/powerpoint/2010/main" val="13866680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E2A4-6AFD-45B8-929A-ACA4AF3644A1}"/>
              </a:ext>
            </a:extLst>
          </p:cNvPr>
          <p:cNvSpPr>
            <a:spLocks noGrp="1"/>
          </p:cNvSpPr>
          <p:nvPr>
            <p:ph type="title"/>
          </p:nvPr>
        </p:nvSpPr>
        <p:spPr/>
        <p:txBody>
          <a:bodyPr/>
          <a:lstStyle/>
          <a:p>
            <a:r>
              <a:rPr lang="en-US"/>
              <a:t>WSL Roadmap</a:t>
            </a:r>
          </a:p>
        </p:txBody>
      </p:sp>
      <p:sp>
        <p:nvSpPr>
          <p:cNvPr id="7" name="TextBox 6">
            <a:extLst>
              <a:ext uri="{FF2B5EF4-FFF2-40B4-BE49-F238E27FC236}">
                <a16:creationId xmlns:a16="http://schemas.microsoft.com/office/drawing/2014/main" id="{DA05EF89-B81A-4453-BA3F-66F59882123D}"/>
              </a:ext>
            </a:extLst>
          </p:cNvPr>
          <p:cNvSpPr txBox="1"/>
          <p:nvPr/>
        </p:nvSpPr>
        <p:spPr>
          <a:xfrm>
            <a:off x="974501" y="734199"/>
            <a:ext cx="2343955" cy="4416594"/>
          </a:xfrm>
          <a:prstGeom prst="rect">
            <a:avLst/>
          </a:prstGeom>
          <a:noFill/>
        </p:spPr>
        <p:txBody>
          <a:bodyPr wrap="square" lIns="0" tIns="0" rIns="0" bIns="0" rtlCol="0">
            <a:spAutoFit/>
          </a:bodyPr>
          <a:lstStyle/>
          <a:p>
            <a:pPr algn="l"/>
            <a:r>
              <a:rPr lang="en-US" sz="28700" b="1">
                <a:gradFill>
                  <a:gsLst>
                    <a:gs pos="2917">
                      <a:schemeClr val="tx1"/>
                    </a:gs>
                    <a:gs pos="30000">
                      <a:schemeClr val="tx1"/>
                    </a:gs>
                  </a:gsLst>
                  <a:lin ang="5400000" scaled="0"/>
                </a:gradFill>
              </a:rPr>
              <a:t>=</a:t>
            </a:r>
          </a:p>
        </p:txBody>
      </p:sp>
      <p:sp>
        <p:nvSpPr>
          <p:cNvPr id="8" name="TextBox 7">
            <a:extLst>
              <a:ext uri="{FF2B5EF4-FFF2-40B4-BE49-F238E27FC236}">
                <a16:creationId xmlns:a16="http://schemas.microsoft.com/office/drawing/2014/main" id="{41FC79DE-1C59-46D8-AF05-06722F05DCA2}"/>
              </a:ext>
            </a:extLst>
          </p:cNvPr>
          <p:cNvSpPr txBox="1"/>
          <p:nvPr/>
        </p:nvSpPr>
        <p:spPr>
          <a:xfrm>
            <a:off x="250615" y="5150793"/>
            <a:ext cx="3887892" cy="861774"/>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Continue to make WSL 2 feel the same as WSL 1 </a:t>
            </a:r>
          </a:p>
        </p:txBody>
      </p:sp>
      <p:sp>
        <p:nvSpPr>
          <p:cNvPr id="10" name="TextBox 9">
            <a:extLst>
              <a:ext uri="{FF2B5EF4-FFF2-40B4-BE49-F238E27FC236}">
                <a16:creationId xmlns:a16="http://schemas.microsoft.com/office/drawing/2014/main" id="{57A4AABD-3C66-405C-90E2-572742C01A2C}"/>
              </a:ext>
            </a:extLst>
          </p:cNvPr>
          <p:cNvSpPr txBox="1"/>
          <p:nvPr/>
        </p:nvSpPr>
        <p:spPr>
          <a:xfrm>
            <a:off x="4372378" y="5313926"/>
            <a:ext cx="3112394" cy="430887"/>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Top Customer Asks</a:t>
            </a:r>
          </a:p>
        </p:txBody>
      </p:sp>
      <p:sp>
        <p:nvSpPr>
          <p:cNvPr id="11" name="TextBox 10">
            <a:extLst>
              <a:ext uri="{FF2B5EF4-FFF2-40B4-BE49-F238E27FC236}">
                <a16:creationId xmlns:a16="http://schemas.microsoft.com/office/drawing/2014/main" id="{E09893A7-1D88-43D5-A4A7-801885CACBE8}"/>
              </a:ext>
            </a:extLst>
          </p:cNvPr>
          <p:cNvSpPr txBox="1"/>
          <p:nvPr/>
        </p:nvSpPr>
        <p:spPr>
          <a:xfrm>
            <a:off x="4340180" y="1885289"/>
            <a:ext cx="2343955" cy="2554545"/>
          </a:xfrm>
          <a:prstGeom prst="rect">
            <a:avLst/>
          </a:prstGeom>
          <a:noFill/>
        </p:spPr>
        <p:txBody>
          <a:bodyPr wrap="square" lIns="0" tIns="0" rIns="0" bIns="0" rtlCol="0">
            <a:spAutoFit/>
          </a:bodyPr>
          <a:lstStyle/>
          <a:p>
            <a:pPr algn="l"/>
            <a:r>
              <a:rPr lang="en-US" sz="16600" b="1">
                <a:gradFill>
                  <a:gsLst>
                    <a:gs pos="2917">
                      <a:schemeClr val="tx1"/>
                    </a:gs>
                    <a:gs pos="30000">
                      <a:schemeClr val="tx1"/>
                    </a:gs>
                  </a:gsLst>
                  <a:lin ang="5400000" scaled="0"/>
                </a:gradFill>
              </a:rPr>
              <a:t>🙋‍♀️</a:t>
            </a:r>
          </a:p>
        </p:txBody>
      </p:sp>
      <p:sp>
        <p:nvSpPr>
          <p:cNvPr id="12" name="TextBox 11">
            <a:extLst>
              <a:ext uri="{FF2B5EF4-FFF2-40B4-BE49-F238E27FC236}">
                <a16:creationId xmlns:a16="http://schemas.microsoft.com/office/drawing/2014/main" id="{490477BE-F01F-4BE4-8793-95D7712F1984}"/>
              </a:ext>
            </a:extLst>
          </p:cNvPr>
          <p:cNvSpPr txBox="1"/>
          <p:nvPr/>
        </p:nvSpPr>
        <p:spPr>
          <a:xfrm>
            <a:off x="8463566" y="1962562"/>
            <a:ext cx="2343955" cy="2554545"/>
          </a:xfrm>
          <a:prstGeom prst="rect">
            <a:avLst/>
          </a:prstGeom>
          <a:noFill/>
        </p:spPr>
        <p:txBody>
          <a:bodyPr wrap="square" lIns="0" tIns="0" rIns="0" bIns="0" rtlCol="0">
            <a:spAutoFit/>
          </a:bodyPr>
          <a:lstStyle/>
          <a:p>
            <a:pPr algn="l"/>
            <a:r>
              <a:rPr lang="en-US" sz="16600" b="1">
                <a:gradFill>
                  <a:gsLst>
                    <a:gs pos="2917">
                      <a:schemeClr val="tx1"/>
                    </a:gs>
                    <a:gs pos="30000">
                      <a:schemeClr val="tx1"/>
                    </a:gs>
                  </a:gsLst>
                  <a:lin ang="5400000" scaled="0"/>
                </a:gradFill>
              </a:rPr>
              <a:t>🙏</a:t>
            </a:r>
          </a:p>
        </p:txBody>
      </p:sp>
      <p:sp>
        <p:nvSpPr>
          <p:cNvPr id="13" name="TextBox 12">
            <a:extLst>
              <a:ext uri="{FF2B5EF4-FFF2-40B4-BE49-F238E27FC236}">
                <a16:creationId xmlns:a16="http://schemas.microsoft.com/office/drawing/2014/main" id="{0D11A5C1-5DF4-4196-AE74-3E58E6BDA843}"/>
              </a:ext>
            </a:extLst>
          </p:cNvPr>
          <p:cNvSpPr txBox="1"/>
          <p:nvPr/>
        </p:nvSpPr>
        <p:spPr>
          <a:xfrm>
            <a:off x="8315459" y="5150793"/>
            <a:ext cx="3112394" cy="861774"/>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Improving Integration</a:t>
            </a:r>
          </a:p>
        </p:txBody>
      </p:sp>
    </p:spTree>
    <p:extLst>
      <p:ext uri="{BB962C8B-B14F-4D97-AF65-F5344CB8AC3E}">
        <p14:creationId xmlns:p14="http://schemas.microsoft.com/office/powerpoint/2010/main" val="5043641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D4519-8DAF-4405-B06C-00A8732EA7A2}"/>
              </a:ext>
            </a:extLst>
          </p:cNvPr>
          <p:cNvSpPr>
            <a:spLocks noGrp="1"/>
          </p:cNvSpPr>
          <p:nvPr>
            <p:ph type="title"/>
          </p:nvPr>
        </p:nvSpPr>
        <p:spPr/>
        <p:txBody>
          <a:bodyPr/>
          <a:lstStyle/>
          <a:p>
            <a:r>
              <a:rPr lang="en-US"/>
              <a:t>Windows Console</a:t>
            </a:r>
          </a:p>
        </p:txBody>
      </p:sp>
      <p:sp>
        <p:nvSpPr>
          <p:cNvPr id="5" name="Content Placeholder 4">
            <a:extLst>
              <a:ext uri="{FF2B5EF4-FFF2-40B4-BE49-F238E27FC236}">
                <a16:creationId xmlns:a16="http://schemas.microsoft.com/office/drawing/2014/main" id="{84879EDA-5485-4704-931E-AD1403BA4331}"/>
              </a:ext>
            </a:extLst>
          </p:cNvPr>
          <p:cNvSpPr>
            <a:spLocks noGrp="1"/>
          </p:cNvSpPr>
          <p:nvPr>
            <p:ph sz="quarter" idx="12"/>
          </p:nvPr>
        </p:nvSpPr>
        <p:spPr/>
        <p:txBody>
          <a:bodyPr>
            <a:normAutofit/>
          </a:bodyPr>
          <a:lstStyle/>
          <a:p>
            <a:r>
              <a:rPr lang="en-US" dirty="0"/>
              <a:t>It’s come a </a:t>
            </a:r>
            <a:r>
              <a:rPr lang="en-US" dirty="0" err="1"/>
              <a:t>looooong</a:t>
            </a:r>
            <a:r>
              <a:rPr lang="en-US" dirty="0"/>
              <a:t> way!</a:t>
            </a:r>
          </a:p>
          <a:p>
            <a:pPr lvl="1"/>
            <a:r>
              <a:rPr lang="en-US" dirty="0"/>
              <a:t>Now ~30 years old!</a:t>
            </a:r>
          </a:p>
          <a:p>
            <a:pPr lvl="1"/>
            <a:r>
              <a:rPr lang="en-US" dirty="0"/>
              <a:t>Battle-tested</a:t>
            </a:r>
          </a:p>
          <a:p>
            <a:pPr lvl="1"/>
            <a:r>
              <a:rPr lang="en-US" dirty="0"/>
              <a:t>Fast, small, efficient</a:t>
            </a:r>
          </a:p>
          <a:p>
            <a:endParaRPr lang="en-US" dirty="0"/>
          </a:p>
          <a:p>
            <a:r>
              <a:rPr lang="en-US" dirty="0"/>
              <a:t>We’ve added many features</a:t>
            </a:r>
          </a:p>
          <a:p>
            <a:pPr lvl="1"/>
            <a:r>
              <a:rPr lang="en-US" dirty="0"/>
              <a:t>Transparency, VT, 24-bit color, </a:t>
            </a:r>
            <a:r>
              <a:rPr lang="en-US" dirty="0" err="1"/>
              <a:t>ConPty</a:t>
            </a:r>
            <a:endParaRPr lang="en-US" dirty="0"/>
          </a:p>
          <a:p>
            <a:pPr lvl="1"/>
            <a:endParaRPr lang="en-US" dirty="0"/>
          </a:p>
          <a:p>
            <a:r>
              <a:rPr lang="en-US" dirty="0"/>
              <a:t>Overhauled innards</a:t>
            </a:r>
          </a:p>
          <a:p>
            <a:pPr lvl="1"/>
            <a:r>
              <a:rPr lang="en-US" dirty="0"/>
              <a:t>Refactored &amp; Modularized</a:t>
            </a:r>
          </a:p>
          <a:p>
            <a:pPr lvl="1"/>
            <a:r>
              <a:rPr lang="en-US" dirty="0"/>
              <a:t>THOUSANDS of LoC replaced with modern C++ &amp; safe, efficient, STL + WIL </a:t>
            </a:r>
          </a:p>
        </p:txBody>
      </p:sp>
      <p:pic>
        <p:nvPicPr>
          <p:cNvPr id="6" name="Picture 5">
            <a:extLst>
              <a:ext uri="{FF2B5EF4-FFF2-40B4-BE49-F238E27FC236}">
                <a16:creationId xmlns:a16="http://schemas.microsoft.com/office/drawing/2014/main" id="{0024AA7A-FFA4-49FA-AE43-2A1CB6E678E5}"/>
              </a:ext>
            </a:extLst>
          </p:cNvPr>
          <p:cNvPicPr>
            <a:picLocks noChangeAspect="1"/>
          </p:cNvPicPr>
          <p:nvPr/>
        </p:nvPicPr>
        <p:blipFill>
          <a:blip r:embed="rId3"/>
          <a:stretch>
            <a:fillRect/>
          </a:stretch>
        </p:blipFill>
        <p:spPr>
          <a:xfrm>
            <a:off x="5775670" y="573592"/>
            <a:ext cx="5991980" cy="5494339"/>
          </a:xfrm>
          <a:prstGeom prst="rect">
            <a:avLst/>
          </a:prstGeom>
          <a:scene3d>
            <a:camera prst="perspectiveLeft" fov="5400000"/>
            <a:lightRig rig="threePt" dir="t"/>
          </a:scene3d>
        </p:spPr>
      </p:pic>
    </p:spTree>
    <p:extLst>
      <p:ext uri="{BB962C8B-B14F-4D97-AF65-F5344CB8AC3E}">
        <p14:creationId xmlns:p14="http://schemas.microsoft.com/office/powerpoint/2010/main" val="1450302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fade">
                                      <p:cBhvr>
                                        <p:cTn id="35" dur="500"/>
                                        <p:tgtEl>
                                          <p:spTgt spid="5">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A52DD-04DD-41EE-8E5B-F8926095833A}"/>
              </a:ext>
            </a:extLst>
          </p:cNvPr>
          <p:cNvSpPr>
            <a:spLocks noGrp="1"/>
          </p:cNvSpPr>
          <p:nvPr>
            <p:ph type="title"/>
          </p:nvPr>
        </p:nvSpPr>
        <p:spPr/>
        <p:txBody>
          <a:bodyPr/>
          <a:lstStyle/>
          <a:p>
            <a:r>
              <a:rPr lang="en-US"/>
              <a:t>The Command line on Windows</a:t>
            </a:r>
          </a:p>
        </p:txBody>
      </p:sp>
      <p:graphicFrame>
        <p:nvGraphicFramePr>
          <p:cNvPr id="6" name="Content Placeholder 5">
            <a:extLst>
              <a:ext uri="{FF2B5EF4-FFF2-40B4-BE49-F238E27FC236}">
                <a16:creationId xmlns:a16="http://schemas.microsoft.com/office/drawing/2014/main" id="{915075C4-F920-4BD5-8A35-E7C64306F6F9}"/>
              </a:ext>
            </a:extLst>
          </p:cNvPr>
          <p:cNvGraphicFramePr>
            <a:graphicFrameLocks noGrp="1"/>
          </p:cNvGraphicFramePr>
          <p:nvPr>
            <p:ph sz="quarter" idx="10"/>
            <p:extLst>
              <p:ext uri="{D42A27DB-BD31-4B8C-83A1-F6EECF244321}">
                <p14:modId xmlns:p14="http://schemas.microsoft.com/office/powerpoint/2010/main" val="1420551906"/>
              </p:ext>
            </p:extLst>
          </p:nvPr>
        </p:nvGraphicFramePr>
        <p:xfrm>
          <a:off x="584200" y="2567031"/>
          <a:ext cx="11018838" cy="1585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BA65E4A4-CEA6-455F-B080-063DC4744785}"/>
              </a:ext>
            </a:extLst>
          </p:cNvPr>
          <p:cNvSpPr/>
          <p:nvPr/>
        </p:nvSpPr>
        <p:spPr>
          <a:xfrm>
            <a:off x="584200" y="1800284"/>
            <a:ext cx="11168776" cy="369332"/>
          </a:xfrm>
          <a:prstGeom prst="rect">
            <a:avLst/>
          </a:prstGeom>
        </p:spPr>
        <p:txBody>
          <a:bodyPr wrap="square">
            <a:spAutoFit/>
          </a:bodyPr>
          <a:lstStyle/>
          <a:p>
            <a:r>
              <a:rPr lang="en-US"/>
              <a:t>For Developers and IT Pros, Windows now has the best command-line experience ever!</a:t>
            </a:r>
          </a:p>
        </p:txBody>
      </p:sp>
      <p:sp>
        <p:nvSpPr>
          <p:cNvPr id="7" name="Rectangle 6">
            <a:extLst>
              <a:ext uri="{FF2B5EF4-FFF2-40B4-BE49-F238E27FC236}">
                <a16:creationId xmlns:a16="http://schemas.microsoft.com/office/drawing/2014/main" id="{BC1EBD48-0C04-4713-B04F-BC774C1CC66C}"/>
              </a:ext>
            </a:extLst>
          </p:cNvPr>
          <p:cNvSpPr/>
          <p:nvPr/>
        </p:nvSpPr>
        <p:spPr>
          <a:xfrm>
            <a:off x="584200" y="4395832"/>
            <a:ext cx="11018838" cy="9815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Windows Terminal</a:t>
            </a:r>
          </a:p>
        </p:txBody>
      </p:sp>
    </p:spTree>
    <p:extLst>
      <p:ext uri="{BB962C8B-B14F-4D97-AF65-F5344CB8AC3E}">
        <p14:creationId xmlns:p14="http://schemas.microsoft.com/office/powerpoint/2010/main" val="272320967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r>
              <a:rPr lang="en-US" dirty="0"/>
              <a:t>Now its Terminal!</a:t>
            </a:r>
          </a:p>
        </p:txBody>
      </p:sp>
    </p:spTree>
    <p:extLst>
      <p:ext uri="{BB962C8B-B14F-4D97-AF65-F5344CB8AC3E}">
        <p14:creationId xmlns:p14="http://schemas.microsoft.com/office/powerpoint/2010/main" val="195508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02070F-BA65-4753-AA11-E2E7BC2AB267}"/>
              </a:ext>
            </a:extLst>
          </p:cNvPr>
          <p:cNvSpPr>
            <a:spLocks noGrp="1"/>
          </p:cNvSpPr>
          <p:nvPr>
            <p:ph type="body" sz="quarter" idx="11"/>
          </p:nvPr>
        </p:nvSpPr>
        <p:spPr/>
        <p:txBody>
          <a:bodyPr/>
          <a:lstStyle/>
          <a:p>
            <a:r>
              <a:rPr lang="en-GB" dirty="0"/>
              <a:t>aka.ms/</a:t>
            </a:r>
            <a:r>
              <a:rPr lang="en-GB" dirty="0" err="1"/>
              <a:t>insiderdevtour</a:t>
            </a:r>
            <a:r>
              <a:rPr lang="en-GB" dirty="0"/>
              <a:t>-labs</a:t>
            </a:r>
            <a:endParaRPr lang="en-US" dirty="0">
              <a:solidFill>
                <a:schemeClr val="tx1"/>
              </a:solidFill>
            </a:endParaRPr>
          </a:p>
        </p:txBody>
      </p:sp>
    </p:spTree>
    <p:extLst>
      <p:ext uri="{BB962C8B-B14F-4D97-AF65-F5344CB8AC3E}">
        <p14:creationId xmlns:p14="http://schemas.microsoft.com/office/powerpoint/2010/main" val="105160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81547-5F15-42DF-BB2E-C6623EF46460}"/>
              </a:ext>
            </a:extLst>
          </p:cNvPr>
          <p:cNvSpPr>
            <a:spLocks noGrp="1"/>
          </p:cNvSpPr>
          <p:nvPr>
            <p:ph type="title"/>
          </p:nvPr>
        </p:nvSpPr>
        <p:spPr/>
        <p:txBody>
          <a:bodyPr/>
          <a:lstStyle/>
          <a:p>
            <a:r>
              <a:rPr lang="en-US"/>
              <a:t>But … </a:t>
            </a:r>
          </a:p>
        </p:txBody>
      </p:sp>
      <p:sp>
        <p:nvSpPr>
          <p:cNvPr id="6" name="Content Placeholder 5">
            <a:extLst>
              <a:ext uri="{FF2B5EF4-FFF2-40B4-BE49-F238E27FC236}">
                <a16:creationId xmlns:a16="http://schemas.microsoft.com/office/drawing/2014/main" id="{1524545E-43E3-4E10-A26A-FC4A0C0B56B3}"/>
              </a:ext>
            </a:extLst>
          </p:cNvPr>
          <p:cNvSpPr>
            <a:spLocks noGrp="1"/>
          </p:cNvSpPr>
          <p:nvPr>
            <p:ph sz="quarter" idx="10"/>
          </p:nvPr>
        </p:nvSpPr>
        <p:spPr>
          <a:xfrm>
            <a:off x="584200" y="1435100"/>
            <a:ext cx="11018838" cy="5158335"/>
          </a:xfrm>
        </p:spPr>
        <p:txBody>
          <a:bodyPr vert="horz" lIns="91440" tIns="45720" rIns="91440" bIns="45720" rtlCol="0" anchor="t">
            <a:normAutofit/>
          </a:bodyPr>
          <a:lstStyle/>
          <a:p>
            <a:r>
              <a:rPr lang="en-US"/>
              <a:t>You all want more</a:t>
            </a:r>
          </a:p>
          <a:p>
            <a:pPr lvl="1"/>
            <a:r>
              <a:rPr lang="en-US"/>
              <a:t>You want tabs, emoji, Unicode / UTF-8, transparency, configurability, themes/styling</a:t>
            </a:r>
          </a:p>
          <a:p>
            <a:endParaRPr lang="en-US"/>
          </a:p>
          <a:p>
            <a:r>
              <a:rPr lang="en-US"/>
              <a:t>SO DO WE! </a:t>
            </a:r>
          </a:p>
          <a:p>
            <a:pPr lvl="1"/>
            <a:endParaRPr lang="en-US"/>
          </a:p>
          <a:p>
            <a:pPr>
              <a:lnSpc>
                <a:spcPct val="113999"/>
              </a:lnSpc>
            </a:pPr>
            <a:r>
              <a:rPr lang="en-US"/>
              <a:t>Console’s primary concern is backward-compatibility</a:t>
            </a:r>
            <a:endParaRPr lang="en-US">
              <a:cs typeface="Segoe UI"/>
            </a:endParaRPr>
          </a:p>
          <a:p>
            <a:pPr lvl="1"/>
            <a:r>
              <a:rPr lang="en-US"/>
              <a:t>Even small UX changes can “break the world”</a:t>
            </a:r>
          </a:p>
          <a:p>
            <a:pPr lvl="1"/>
            <a:r>
              <a:rPr lang="en-US"/>
              <a:t>Backwards compatible with MS-DOS</a:t>
            </a:r>
          </a:p>
          <a:p>
            <a:pPr lvl="1"/>
            <a:endParaRPr lang="en-US"/>
          </a:p>
          <a:p>
            <a:r>
              <a:rPr lang="en-US" sz="3000"/>
              <a:t>At some point, we need to start fresh</a:t>
            </a:r>
          </a:p>
          <a:p>
            <a:pPr lvl="2"/>
            <a:r>
              <a:rPr lang="en-US" sz="3600"/>
              <a:t>That time is now!</a:t>
            </a:r>
          </a:p>
        </p:txBody>
      </p:sp>
    </p:spTree>
    <p:extLst>
      <p:ext uri="{BB962C8B-B14F-4D97-AF65-F5344CB8AC3E}">
        <p14:creationId xmlns:p14="http://schemas.microsoft.com/office/powerpoint/2010/main" val="189821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fade">
                                      <p:cBhvr>
                                        <p:cTn id="31" dur="500"/>
                                        <p:tgtEl>
                                          <p:spTgt spid="6">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81547-5F15-42DF-BB2E-C6623EF46460}"/>
              </a:ext>
            </a:extLst>
          </p:cNvPr>
          <p:cNvSpPr>
            <a:spLocks noGrp="1"/>
          </p:cNvSpPr>
          <p:nvPr>
            <p:ph type="title"/>
          </p:nvPr>
        </p:nvSpPr>
        <p:spPr/>
        <p:txBody>
          <a:bodyPr/>
          <a:lstStyle/>
          <a:p>
            <a:r>
              <a:rPr lang="en-US" dirty="0"/>
              <a:t>And here it is … </a:t>
            </a:r>
            <a:r>
              <a:rPr lang="en-US" dirty="0">
                <a:solidFill>
                  <a:srgbClr val="FF0000"/>
                </a:solidFill>
              </a:rPr>
              <a:t>Windows Terminal</a:t>
            </a:r>
          </a:p>
        </p:txBody>
      </p:sp>
      <p:pic>
        <p:nvPicPr>
          <p:cNvPr id="2" name="The new Windows Terminal">
            <a:hlinkClick r:id="" action="ppaction://media"/>
            <a:extLst>
              <a:ext uri="{FF2B5EF4-FFF2-40B4-BE49-F238E27FC236}">
                <a16:creationId xmlns:a16="http://schemas.microsoft.com/office/drawing/2014/main" id="{919CD4AF-A48F-40F7-B38E-BB44A00479AE}"/>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509713" y="1435100"/>
            <a:ext cx="9169400" cy="5157788"/>
          </a:xfrm>
        </p:spPr>
      </p:pic>
    </p:spTree>
    <p:extLst>
      <p:ext uri="{BB962C8B-B14F-4D97-AF65-F5344CB8AC3E}">
        <p14:creationId xmlns:p14="http://schemas.microsoft.com/office/powerpoint/2010/main" val="1058189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8FE4-BEA8-4FCF-BF3F-959C7D3D6ADA}"/>
              </a:ext>
            </a:extLst>
          </p:cNvPr>
          <p:cNvSpPr>
            <a:spLocks noGrp="1"/>
          </p:cNvSpPr>
          <p:nvPr>
            <p:ph type="title"/>
          </p:nvPr>
        </p:nvSpPr>
        <p:spPr/>
        <p:txBody>
          <a:bodyPr/>
          <a:lstStyle/>
          <a:p>
            <a:r>
              <a:rPr lang="en-US" dirty="0"/>
              <a:t>WSL</a:t>
            </a:r>
          </a:p>
        </p:txBody>
      </p:sp>
      <p:grpSp>
        <p:nvGrpSpPr>
          <p:cNvPr id="7" name="Group 6">
            <a:extLst>
              <a:ext uri="{FF2B5EF4-FFF2-40B4-BE49-F238E27FC236}">
                <a16:creationId xmlns:a16="http://schemas.microsoft.com/office/drawing/2014/main" id="{259A57CD-C336-4746-86E5-C9796D807059}"/>
              </a:ext>
            </a:extLst>
          </p:cNvPr>
          <p:cNvGrpSpPr/>
          <p:nvPr/>
        </p:nvGrpSpPr>
        <p:grpSpPr>
          <a:xfrm>
            <a:off x="1307019" y="1330825"/>
            <a:ext cx="8943538" cy="5062810"/>
            <a:chOff x="1956376" y="2497016"/>
            <a:chExt cx="7801987" cy="4416594"/>
          </a:xfrm>
        </p:grpSpPr>
        <p:pic>
          <p:nvPicPr>
            <p:cNvPr id="10" name="Picture 9" descr="The Windows Logo">
              <a:extLst>
                <a:ext uri="{FF2B5EF4-FFF2-40B4-BE49-F238E27FC236}">
                  <a16:creationId xmlns:a16="http://schemas.microsoft.com/office/drawing/2014/main" id="{EF0C106C-2ACE-40A9-95D3-A1849B9458E1}"/>
                </a:ext>
              </a:extLst>
            </p:cNvPr>
            <p:cNvPicPr>
              <a:picLocks noChangeAspect="1"/>
            </p:cNvPicPr>
            <p:nvPr/>
          </p:nvPicPr>
          <p:blipFill rotWithShape="1">
            <a:blip r:embed="rId3">
              <a:extLst>
                <a:ext uri="{28A0092B-C50C-407E-A947-70E740481C1C}">
                  <a14:useLocalDpi xmlns:a14="http://schemas.microsoft.com/office/drawing/2010/main" val="0"/>
                </a:ext>
              </a:extLst>
            </a:blip>
            <a:srcRect r="77287"/>
            <a:stretch/>
          </p:blipFill>
          <p:spPr>
            <a:xfrm>
              <a:off x="1956376" y="3151664"/>
              <a:ext cx="2842680" cy="2741054"/>
            </a:xfrm>
            <a:prstGeom prst="rect">
              <a:avLst/>
            </a:prstGeom>
          </p:spPr>
        </p:pic>
        <p:sp>
          <p:nvSpPr>
            <p:cNvPr id="11" name="TextBox 10">
              <a:extLst>
                <a:ext uri="{FF2B5EF4-FFF2-40B4-BE49-F238E27FC236}">
                  <a16:creationId xmlns:a16="http://schemas.microsoft.com/office/drawing/2014/main" id="{9B351B4B-28F0-4E06-8AA1-8DB581C4A4CA}"/>
                </a:ext>
              </a:extLst>
            </p:cNvPr>
            <p:cNvSpPr txBox="1"/>
            <p:nvPr/>
          </p:nvSpPr>
          <p:spPr>
            <a:xfrm>
              <a:off x="5944149" y="2497016"/>
              <a:ext cx="298939" cy="4416594"/>
            </a:xfrm>
            <a:prstGeom prst="rect">
              <a:avLst/>
            </a:prstGeom>
            <a:noFill/>
          </p:spPr>
          <p:txBody>
            <a:bodyPr wrap="square" lIns="0" tIns="0" rIns="0" bIns="0" rtlCol="0">
              <a:spAutoFit/>
            </a:bodyPr>
            <a:lstStyle/>
            <a:p>
              <a:pPr algn="ctr"/>
              <a:r>
                <a:rPr lang="en-US" sz="28700">
                  <a:solidFill>
                    <a:srgbClr val="FF0000"/>
                  </a:solidFill>
                </a:rPr>
                <a:t>♥</a:t>
              </a:r>
            </a:p>
          </p:txBody>
        </p:sp>
        <p:pic>
          <p:nvPicPr>
            <p:cNvPr id="13" name="Picture 12">
              <a:extLst>
                <a:ext uri="{FF2B5EF4-FFF2-40B4-BE49-F238E27FC236}">
                  <a16:creationId xmlns:a16="http://schemas.microsoft.com/office/drawing/2014/main" id="{69398F93-3A69-4B00-8E79-AFFF1D8142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8181" y="3151664"/>
              <a:ext cx="2370182" cy="2837127"/>
            </a:xfrm>
            <a:prstGeom prst="rect">
              <a:avLst/>
            </a:prstGeom>
          </p:spPr>
        </p:pic>
      </p:grpSp>
    </p:spTree>
    <p:extLst>
      <p:ext uri="{BB962C8B-B14F-4D97-AF65-F5344CB8AC3E}">
        <p14:creationId xmlns:p14="http://schemas.microsoft.com/office/powerpoint/2010/main" val="13967844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39F62F-2E5F-4C15-B0F5-51A7487FBA7A}"/>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You are a Linux developer already.</a:t>
            </a:r>
            <a:br>
              <a:rPr lang="en-US" sz="5400" dirty="0">
                <a:solidFill>
                  <a:schemeClr val="bg1">
                    <a:lumMod val="95000"/>
                    <a:lumOff val="5000"/>
                  </a:schemeClr>
                </a:solidFill>
              </a:rPr>
            </a:br>
            <a:br>
              <a:rPr lang="en-US" sz="5400" dirty="0">
                <a:solidFill>
                  <a:schemeClr val="bg1">
                    <a:lumMod val="95000"/>
                    <a:lumOff val="5000"/>
                  </a:schemeClr>
                </a:solidFill>
              </a:rPr>
            </a:br>
            <a:r>
              <a:rPr lang="en-US" sz="5400" dirty="0">
                <a:solidFill>
                  <a:schemeClr val="bg1">
                    <a:lumMod val="95000"/>
                    <a:lumOff val="5000"/>
                  </a:schemeClr>
                </a:solidFill>
              </a:rPr>
              <a:t>Then, why should you use Terminal?</a:t>
            </a:r>
          </a:p>
        </p:txBody>
      </p:sp>
      <p:sp>
        <p:nvSpPr>
          <p:cNvPr id="6" name="Title 1">
            <a:extLst>
              <a:ext uri="{FF2B5EF4-FFF2-40B4-BE49-F238E27FC236}">
                <a16:creationId xmlns:a16="http://schemas.microsoft.com/office/drawing/2014/main" id="{E3F197FD-B478-4A2F-9E44-94A2CD0C9E7B}"/>
              </a:ext>
            </a:extLst>
          </p:cNvPr>
          <p:cNvSpPr txBox="1">
            <a:spLocks/>
          </p:cNvSpPr>
          <p:nvPr/>
        </p:nvSpPr>
        <p:spPr>
          <a:xfrm>
            <a:off x="336000" y="165982"/>
            <a:ext cx="11520000" cy="17043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spc="-100" baseline="0">
                <a:gradFill>
                  <a:gsLst>
                    <a:gs pos="8333">
                      <a:schemeClr val="tx1"/>
                    </a:gs>
                    <a:gs pos="26000">
                      <a:schemeClr val="tx1"/>
                    </a:gs>
                  </a:gsLst>
                  <a:lin ang="5400000" scaled="1"/>
                </a:gradFill>
                <a:latin typeface="+mj-lt"/>
                <a:ea typeface="+mj-ea"/>
                <a:cs typeface="+mj-cs"/>
              </a:defRPr>
            </a:lvl1pPr>
          </a:lstStyle>
          <a:p>
            <a:endParaRPr lang="en-IN" dirty="0"/>
          </a:p>
        </p:txBody>
      </p:sp>
    </p:spTree>
    <p:extLst>
      <p:ext uri="{BB962C8B-B14F-4D97-AF65-F5344CB8AC3E}">
        <p14:creationId xmlns:p14="http://schemas.microsoft.com/office/powerpoint/2010/main" val="4284817910"/>
      </p:ext>
    </p:extLst>
  </p:cSld>
  <p:clrMapOvr>
    <a:overrideClrMapping bg1="dk1" tx1="lt1" bg2="dk2" tx2="lt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39F62F-2E5F-4C15-B0F5-51A7487FBA7A}"/>
              </a:ext>
            </a:extLst>
          </p:cNvPr>
          <p:cNvSpPr>
            <a:spLocks noGrp="1"/>
          </p:cNvSpPr>
          <p:nvPr>
            <p:ph type="title"/>
          </p:nvPr>
        </p:nvSpPr>
        <p:spPr>
          <a:xfrm>
            <a:off x="2555631" y="1441938"/>
            <a:ext cx="7080738" cy="3974124"/>
          </a:xfrm>
        </p:spPr>
        <p:txBody>
          <a:bodyPr vert="horz" lIns="91440" tIns="45720" rIns="91440" bIns="45720" rtlCol="0" anchor="ctr">
            <a:normAutofit fontScale="90000"/>
          </a:bodyPr>
          <a:lstStyle/>
          <a:p>
            <a:pPr algn="ctr"/>
            <a:r>
              <a:rPr lang="en-US" sz="5400" dirty="0">
                <a:solidFill>
                  <a:schemeClr val="bg1">
                    <a:lumMod val="95000"/>
                    <a:lumOff val="5000"/>
                  </a:schemeClr>
                </a:solidFill>
              </a:rPr>
              <a:t>You are a Windows developer and happy with your dev environment.</a:t>
            </a:r>
            <a:br>
              <a:rPr lang="en-US" sz="5400" dirty="0">
                <a:solidFill>
                  <a:schemeClr val="bg1">
                    <a:lumMod val="95000"/>
                    <a:lumOff val="5000"/>
                  </a:schemeClr>
                </a:solidFill>
              </a:rPr>
            </a:br>
            <a:br>
              <a:rPr lang="en-US" sz="5400" dirty="0">
                <a:solidFill>
                  <a:schemeClr val="bg1">
                    <a:lumMod val="95000"/>
                    <a:lumOff val="5000"/>
                  </a:schemeClr>
                </a:solidFill>
              </a:rPr>
            </a:br>
            <a:r>
              <a:rPr lang="en-US" sz="5400" dirty="0">
                <a:solidFill>
                  <a:schemeClr val="bg1">
                    <a:lumMod val="95000"/>
                    <a:lumOff val="5000"/>
                  </a:schemeClr>
                </a:solidFill>
              </a:rPr>
              <a:t>Why should you Terminal?</a:t>
            </a:r>
          </a:p>
        </p:txBody>
      </p:sp>
    </p:spTree>
    <p:extLst>
      <p:ext uri="{BB962C8B-B14F-4D97-AF65-F5344CB8AC3E}">
        <p14:creationId xmlns:p14="http://schemas.microsoft.com/office/powerpoint/2010/main" val="4260205175"/>
      </p:ext>
    </p:extLst>
  </p:cSld>
  <p:clrMapOvr>
    <a:overrideClrMapping bg1="dk1" tx1="lt1" bg2="dk2" tx2="lt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6D9B-CF3F-420D-A2EC-64F8119D0FC7}"/>
              </a:ext>
            </a:extLst>
          </p:cNvPr>
          <p:cNvSpPr>
            <a:spLocks noGrp="1"/>
          </p:cNvSpPr>
          <p:nvPr>
            <p:ph type="title"/>
          </p:nvPr>
        </p:nvSpPr>
        <p:spPr>
          <a:xfrm>
            <a:off x="588263" y="457200"/>
            <a:ext cx="11018520" cy="553998"/>
          </a:xfrm>
        </p:spPr>
        <p:txBody>
          <a:bodyPr>
            <a:normAutofit fontScale="90000"/>
          </a:bodyPr>
          <a:lstStyle/>
          <a:p>
            <a:r>
              <a:rPr lang="en-US"/>
              <a:t>WSL 1 Architecture</a:t>
            </a:r>
          </a:p>
        </p:txBody>
      </p:sp>
      <p:sp>
        <p:nvSpPr>
          <p:cNvPr id="19" name="Rectangle 18">
            <a:extLst>
              <a:ext uri="{FF2B5EF4-FFF2-40B4-BE49-F238E27FC236}">
                <a16:creationId xmlns:a16="http://schemas.microsoft.com/office/drawing/2014/main" id="{CCD645D9-0C7F-4997-9C2C-6577E60B5636}"/>
              </a:ext>
            </a:extLst>
          </p:cNvPr>
          <p:cNvSpPr/>
          <p:nvPr/>
        </p:nvSpPr>
        <p:spPr bwMode="auto">
          <a:xfrm>
            <a:off x="2767848" y="3923185"/>
            <a:ext cx="6256867" cy="965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WSL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15D1138-963C-40CF-A6D1-A6FB4F2E78D7}"/>
              </a:ext>
            </a:extLst>
          </p:cNvPr>
          <p:cNvSpPr/>
          <p:nvPr/>
        </p:nvSpPr>
        <p:spPr bwMode="auto">
          <a:xfrm>
            <a:off x="2767848" y="1312968"/>
            <a:ext cx="6256867" cy="21677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Linux Distribution</a:t>
            </a:r>
          </a:p>
        </p:txBody>
      </p:sp>
      <p:grpSp>
        <p:nvGrpSpPr>
          <p:cNvPr id="21" name="Group 20">
            <a:extLst>
              <a:ext uri="{FF2B5EF4-FFF2-40B4-BE49-F238E27FC236}">
                <a16:creationId xmlns:a16="http://schemas.microsoft.com/office/drawing/2014/main" id="{63CB3B93-244A-49EE-912B-CC644C81E73A}"/>
              </a:ext>
            </a:extLst>
          </p:cNvPr>
          <p:cNvGrpSpPr/>
          <p:nvPr/>
        </p:nvGrpSpPr>
        <p:grpSpPr>
          <a:xfrm>
            <a:off x="4591272" y="2081246"/>
            <a:ext cx="2637996" cy="1376414"/>
            <a:chOff x="6897394" y="2485872"/>
            <a:chExt cx="3655207" cy="1907159"/>
          </a:xfrm>
        </p:grpSpPr>
        <p:pic>
          <p:nvPicPr>
            <p:cNvPr id="22" name="Picture 21">
              <a:extLst>
                <a:ext uri="{FF2B5EF4-FFF2-40B4-BE49-F238E27FC236}">
                  <a16:creationId xmlns:a16="http://schemas.microsoft.com/office/drawing/2014/main" id="{56D093D8-849A-43BB-9FF6-5E57D84FEB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855" b="89919" l="9609" r="94662">
                          <a14:foregroundMark x1="57651" y1="45565" x2="30605" y2="52419"/>
                          <a14:foregroundMark x1="30605" y1="52419" x2="57651" y2="39919"/>
                          <a14:foregroundMark x1="57651" y1="39919" x2="76868" y2="57661"/>
                          <a14:foregroundMark x1="69751" y1="57258" x2="56584" y2="26613"/>
                          <a14:foregroundMark x1="66192" y1="43548" x2="39858" y2="31048"/>
                          <a14:foregroundMark x1="39858" y1="31048" x2="55160" y2="49194"/>
                          <a14:foregroundMark x1="44840" y1="29032" x2="26690" y2="56048"/>
                          <a14:foregroundMark x1="26690" y1="56048" x2="41281" y2="29839"/>
                          <a14:foregroundMark x1="41281" y1="29839" x2="23843" y2="59677"/>
                          <a14:foregroundMark x1="23843" y1="59677" x2="43416" y2="44355"/>
                          <a14:foregroundMark x1="60142" y1="48387" x2="65480" y2="56452"/>
                          <a14:foregroundMark x1="57651" y1="9274" x2="57651" y2="9274"/>
                          <a14:foregroundMark x1="44484" y1="9274" x2="37011" y2="9274"/>
                          <a14:foregroundMark x1="44840" y1="6855" x2="47687" y2="6855"/>
                          <a14:foregroundMark x1="92171" y1="49194" x2="91103" y2="48387"/>
                          <a14:foregroundMark x1="94662" y1="48790" x2="94662" y2="48790"/>
                          <a14:foregroundMark x1="55160" y1="89919" x2="55160" y2="89919"/>
                          <a14:foregroundMark x1="39858" y1="53629" x2="36655" y2="56048"/>
                          <a14:foregroundMark x1="10676" y1="49194" x2="10676" y2="49194"/>
                          <a14:foregroundMark x1="11388" y1="48387" x2="11388" y2="48387"/>
                          <a14:foregroundMark x1="9964" y1="48387" x2="9964" y2="48387"/>
                        </a14:backgroundRemoval>
                      </a14:imgEffect>
                    </a14:imgLayer>
                  </a14:imgProps>
                </a:ext>
              </a:extLst>
            </a:blip>
            <a:stretch>
              <a:fillRect/>
            </a:stretch>
          </p:blipFill>
          <p:spPr>
            <a:xfrm>
              <a:off x="8584473" y="2485872"/>
              <a:ext cx="1269177" cy="1120128"/>
            </a:xfrm>
            <a:prstGeom prst="rect">
              <a:avLst/>
            </a:prstGeom>
          </p:spPr>
        </p:pic>
        <p:pic>
          <p:nvPicPr>
            <p:cNvPr id="23" name="Picture 22">
              <a:extLst>
                <a:ext uri="{FF2B5EF4-FFF2-40B4-BE49-F238E27FC236}">
                  <a16:creationId xmlns:a16="http://schemas.microsoft.com/office/drawing/2014/main" id="{E3218A86-44D9-4C79-9E10-C30135648E27}"/>
                </a:ext>
              </a:extLst>
            </p:cNvPr>
            <p:cNvPicPr>
              <a:picLocks noChangeAspect="1"/>
            </p:cNvPicPr>
            <p:nvPr/>
          </p:nvPicPr>
          <p:blipFill>
            <a:blip r:embed="rId5"/>
            <a:stretch>
              <a:fillRect/>
            </a:stretch>
          </p:blipFill>
          <p:spPr>
            <a:xfrm>
              <a:off x="6897394" y="2571402"/>
              <a:ext cx="1705788" cy="860061"/>
            </a:xfrm>
            <a:prstGeom prst="rect">
              <a:avLst/>
            </a:prstGeom>
          </p:spPr>
        </p:pic>
        <p:pic>
          <p:nvPicPr>
            <p:cNvPr id="24" name="Picture 23">
              <a:extLst>
                <a:ext uri="{FF2B5EF4-FFF2-40B4-BE49-F238E27FC236}">
                  <a16:creationId xmlns:a16="http://schemas.microsoft.com/office/drawing/2014/main" id="{6C59F8AA-226E-4FC9-9CD1-4990C951B12B}"/>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2465" t="18011" r="21264" b="28101"/>
            <a:stretch/>
          </p:blipFill>
          <p:spPr>
            <a:xfrm>
              <a:off x="9326025" y="2715065"/>
              <a:ext cx="1226576" cy="1168790"/>
            </a:xfrm>
            <a:prstGeom prst="rect">
              <a:avLst/>
            </a:prstGeom>
          </p:spPr>
        </p:pic>
        <p:pic>
          <p:nvPicPr>
            <p:cNvPr id="25" name="Picture 24">
              <a:extLst>
                <a:ext uri="{FF2B5EF4-FFF2-40B4-BE49-F238E27FC236}">
                  <a16:creationId xmlns:a16="http://schemas.microsoft.com/office/drawing/2014/main" id="{0C24F021-3C4C-4628-BB41-B9AF2C99CD4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31" b="95181" l="9906" r="89623">
                          <a14:foregroundMark x1="80189" y1="62651" x2="78774" y2="54217"/>
                          <a14:foregroundMark x1="52830" y1="92169" x2="43868" y2="92169"/>
                          <a14:foregroundMark x1="49057" y1="92169" x2="49057" y2="92169"/>
                          <a14:foregroundMark x1="49528" y1="92169" x2="49528" y2="92169"/>
                          <a14:foregroundMark x1="49528" y1="94578" x2="49528" y2="94578"/>
                          <a14:foregroundMark x1="49528" y1="95783" x2="49528" y2="95783"/>
                          <a14:foregroundMark x1="58962" y1="31325" x2="56604" y2="25301"/>
                          <a14:foregroundMark x1="62264" y1="30120" x2="63679" y2="31325"/>
                          <a14:foregroundMark x1="61792" y1="24096" x2="59906" y2="21687"/>
                          <a14:foregroundMark x1="59906" y1="21687" x2="61792" y2="21687"/>
                          <a14:foregroundMark x1="62736" y1="36145" x2="62736" y2="36145"/>
                          <a14:foregroundMark x1="64623" y1="39759" x2="64623" y2="39759"/>
                          <a14:foregroundMark x1="65094" y1="42771" x2="65094" y2="42771"/>
                          <a14:foregroundMark x1="65094" y1="42771" x2="54245" y2="38554"/>
                          <a14:foregroundMark x1="63208" y1="47590" x2="48585" y2="22289"/>
                          <a14:foregroundMark x1="49528" y1="25904" x2="70283" y2="53012"/>
                          <a14:foregroundMark x1="66038" y1="52410" x2="32547" y2="71084"/>
                          <a14:foregroundMark x1="32547" y1="71084" x2="47642" y2="28313"/>
                          <a14:foregroundMark x1="47642" y1="28313" x2="32075" y2="63253"/>
                          <a14:foregroundMark x1="47642" y1="77108" x2="30189" y2="37349"/>
                          <a14:foregroundMark x1="30189" y1="37349" x2="33962" y2="34337"/>
                          <a14:foregroundMark x1="34906" y1="42771" x2="21698" y2="51205"/>
                          <a14:foregroundMark x1="22642" y1="47590" x2="32075" y2="45181"/>
                          <a14:foregroundMark x1="64151" y1="65663" x2="58019" y2="73494"/>
                          <a14:foregroundMark x1="57075" y1="73494" x2="69811" y2="60241"/>
                          <a14:foregroundMark x1="63208" y1="81928" x2="58962" y2="81928"/>
                          <a14:foregroundMark x1="61792" y1="77108" x2="56132" y2="73494"/>
                          <a14:foregroundMark x1="47642" y1="18072" x2="45283" y2="9036"/>
                          <a14:foregroundMark x1="47642" y1="7831" x2="53302" y2="7831"/>
                        </a14:backgroundRemoval>
                      </a14:imgEffect>
                    </a14:imgLayer>
                  </a14:imgProps>
                </a:ext>
              </a:extLst>
            </a:blip>
            <a:stretch>
              <a:fillRect/>
            </a:stretch>
          </p:blipFill>
          <p:spPr>
            <a:xfrm>
              <a:off x="7399606" y="3131577"/>
              <a:ext cx="1558827" cy="1220591"/>
            </a:xfrm>
            <a:prstGeom prst="rect">
              <a:avLst/>
            </a:prstGeom>
          </p:spPr>
        </p:pic>
        <p:pic>
          <p:nvPicPr>
            <p:cNvPr id="26" name="Picture 25">
              <a:extLst>
                <a:ext uri="{FF2B5EF4-FFF2-40B4-BE49-F238E27FC236}">
                  <a16:creationId xmlns:a16="http://schemas.microsoft.com/office/drawing/2014/main" id="{14DE3CD9-5A59-41E9-A417-CD4AF4D4B02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50" b="92500" l="8594" r="92578">
                          <a14:foregroundMark x1="26953" y1="25417" x2="53906" y2="8750"/>
                          <a14:foregroundMark x1="53906" y1="8750" x2="80859" y2="22917"/>
                          <a14:foregroundMark x1="80859" y1="22917" x2="91016" y2="52500"/>
                          <a14:foregroundMark x1="91016" y1="52500" x2="75391" y2="81250"/>
                          <a14:foregroundMark x1="75391" y1="81250" x2="45703" y2="92500"/>
                          <a14:foregroundMark x1="45703" y1="92500" x2="20703" y2="75417"/>
                          <a14:foregroundMark x1="20703" y1="75417" x2="17578" y2="44583"/>
                          <a14:foregroundMark x1="17578" y1="44583" x2="18750" y2="41667"/>
                          <a14:foregroundMark x1="51563" y1="87500" x2="34375" y2="52500"/>
                          <a14:foregroundMark x1="34375" y1="52500" x2="46484" y2="20000"/>
                          <a14:foregroundMark x1="46484" y1="20000" x2="75781" y2="30417"/>
                          <a14:foregroundMark x1="75781" y1="30417" x2="75000" y2="64583"/>
                          <a14:foregroundMark x1="75000" y1="64583" x2="46094" y2="78750"/>
                          <a14:foregroundMark x1="46094" y1="78750" x2="33203" y2="49167"/>
                          <a14:foregroundMark x1="33203" y1="49167" x2="60156" y2="35000"/>
                          <a14:foregroundMark x1="60156" y1="35000" x2="25781" y2="79583"/>
                          <a14:foregroundMark x1="46094" y1="62917" x2="67578" y2="30833"/>
                          <a14:foregroundMark x1="67578" y1="30833" x2="43359" y2="53750"/>
                          <a14:foregroundMark x1="43359" y1="53750" x2="69531" y2="49167"/>
                          <a14:foregroundMark x1="62109" y1="77083" x2="28516" y2="78333"/>
                          <a14:foregroundMark x1="28516" y1="78333" x2="45703" y2="79583"/>
                          <a14:foregroundMark x1="46094" y1="80833" x2="73438" y2="70000"/>
                          <a14:foregroundMark x1="73438" y1="70000" x2="76953" y2="37917"/>
                          <a14:foregroundMark x1="76953" y1="37917" x2="80469" y2="70833"/>
                          <a14:foregroundMark x1="80469" y1="70833" x2="76172" y2="73750"/>
                          <a14:foregroundMark x1="75391" y1="37083" x2="73047" y2="38750"/>
                          <a14:foregroundMark x1="77734" y1="63750" x2="42188" y2="60833"/>
                          <a14:foregroundMark x1="42188" y1="60833" x2="58984" y2="58750"/>
                          <a14:foregroundMark x1="66016" y1="58333" x2="67188" y2="23750"/>
                          <a14:foregroundMark x1="67188" y1="23750" x2="40234" y2="8333"/>
                          <a14:foregroundMark x1="40234" y1="8333" x2="38281" y2="8750"/>
                          <a14:foregroundMark x1="39453" y1="10000" x2="55469" y2="6667"/>
                          <a14:foregroundMark x1="52734" y1="4167" x2="50391" y2="3750"/>
                          <a14:foregroundMark x1="8594" y1="50000" x2="8594" y2="50000"/>
                          <a14:foregroundMark x1="91406" y1="47500" x2="91406" y2="47500"/>
                          <a14:foregroundMark x1="92578" y1="47500" x2="92578" y2="47500"/>
                        </a14:backgroundRemoval>
                      </a14:imgEffect>
                    </a14:imgLayer>
                  </a14:imgProps>
                </a:ext>
              </a:extLst>
            </a:blip>
            <a:stretch>
              <a:fillRect/>
            </a:stretch>
          </p:blipFill>
          <p:spPr>
            <a:xfrm>
              <a:off x="8621890" y="3130904"/>
              <a:ext cx="1346269" cy="1262127"/>
            </a:xfrm>
            <a:prstGeom prst="rect">
              <a:avLst/>
            </a:prstGeom>
          </p:spPr>
        </p:pic>
      </p:grpSp>
      <p:sp>
        <p:nvSpPr>
          <p:cNvPr id="27" name="Rectangle 26">
            <a:extLst>
              <a:ext uri="{FF2B5EF4-FFF2-40B4-BE49-F238E27FC236}">
                <a16:creationId xmlns:a16="http://schemas.microsoft.com/office/drawing/2014/main" id="{938014D2-7B27-402C-A4FE-3E17C7FF2E86}"/>
              </a:ext>
            </a:extLst>
          </p:cNvPr>
          <p:cNvSpPr/>
          <p:nvPr/>
        </p:nvSpPr>
        <p:spPr bwMode="auto">
          <a:xfrm>
            <a:off x="2767848" y="5355818"/>
            <a:ext cx="6256867" cy="9652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400">
                <a:gradFill>
                  <a:gsLst>
                    <a:gs pos="0">
                      <a:srgbClr val="FFFFFF"/>
                    </a:gs>
                    <a:gs pos="100000">
                      <a:srgbClr val="FFFFFF"/>
                    </a:gs>
                  </a:gsLst>
                  <a:lin ang="5400000" scaled="0"/>
                </a:gradFill>
                <a:ea typeface="Segoe UI" pitchFamily="34" charset="0"/>
                <a:cs typeface="Segoe UI" pitchFamily="34" charset="0"/>
              </a:rPr>
              <a:t>Windows NT Kernel</a:t>
            </a:r>
            <a:endParaRPr lang="en-US" sz="4000">
              <a:gradFill>
                <a:gsLst>
                  <a:gs pos="0">
                    <a:srgbClr val="FFFFFF"/>
                  </a:gs>
                  <a:gs pos="100000">
                    <a:srgbClr val="FFFFFF"/>
                  </a:gs>
                </a:gsLst>
                <a:lin ang="5400000" scaled="0"/>
              </a:gradFill>
              <a:ea typeface="Segoe UI" pitchFamily="34" charset="0"/>
              <a:cs typeface="Segoe UI" pitchFamily="34" charset="0"/>
            </a:endParaRPr>
          </a:p>
        </p:txBody>
      </p:sp>
      <p:sp>
        <p:nvSpPr>
          <p:cNvPr id="29" name="Arrow: Up-Down 28">
            <a:extLst>
              <a:ext uri="{FF2B5EF4-FFF2-40B4-BE49-F238E27FC236}">
                <a16:creationId xmlns:a16="http://schemas.microsoft.com/office/drawing/2014/main" id="{F156EC2D-2999-4786-B9E0-6A86BF4E000C}"/>
              </a:ext>
            </a:extLst>
          </p:cNvPr>
          <p:cNvSpPr/>
          <p:nvPr/>
        </p:nvSpPr>
        <p:spPr bwMode="auto">
          <a:xfrm>
            <a:off x="5802284" y="3480690"/>
            <a:ext cx="199508" cy="43839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Arrow: Up-Down 30">
            <a:extLst>
              <a:ext uri="{FF2B5EF4-FFF2-40B4-BE49-F238E27FC236}">
                <a16:creationId xmlns:a16="http://schemas.microsoft.com/office/drawing/2014/main" id="{DF52183F-4F12-4E42-8531-0210650223B5}"/>
              </a:ext>
            </a:extLst>
          </p:cNvPr>
          <p:cNvSpPr/>
          <p:nvPr/>
        </p:nvSpPr>
        <p:spPr bwMode="auto">
          <a:xfrm>
            <a:off x="5800543" y="4876597"/>
            <a:ext cx="199508" cy="48690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262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7" grpId="0" animBg="1"/>
      <p:bldP spid="29" grpId="0" animBg="1"/>
      <p:bldP spid="3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F5A2A74885324FAA51B103932E06B0" ma:contentTypeVersion="9" ma:contentTypeDescription="Create a new document." ma:contentTypeScope="" ma:versionID="4db2e45b3f0744859191045f5bc93be7">
  <xsd:schema xmlns:xsd="http://www.w3.org/2001/XMLSchema" xmlns:xs="http://www.w3.org/2001/XMLSchema" xmlns:p="http://schemas.microsoft.com/office/2006/metadata/properties" xmlns:ns2="1ba15d1b-fe4d-4720-ae79-fbb0e0eec9c3" xmlns:ns3="96fef153-7240-4a3f-a3a3-6b254343105e" targetNamespace="http://schemas.microsoft.com/office/2006/metadata/properties" ma:root="true" ma:fieldsID="1022b8a65087f194855743a4e8ea9d42" ns2:_="" ns3:_="">
    <xsd:import namespace="1ba15d1b-fe4d-4720-ae79-fbb0e0eec9c3"/>
    <xsd:import namespace="96fef153-7240-4a3f-a3a3-6b25434310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AutoKeyPoints" minOccurs="0"/>
                <xsd:element ref="ns2:MediaServiceKeyPoint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a15d1b-fe4d-4720-ae79-fbb0e0eec9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fef153-7240-4a3f-a3a3-6b254343105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A98A17-1F77-41F2-830B-66EC44697005}">
  <ds:schemaRefs>
    <ds:schemaRef ds:uri="http://schemas.microsoft.com/office/2006/metadata/properties"/>
    <ds:schemaRef ds:uri="1ba15d1b-fe4d-4720-ae79-fbb0e0eec9c3"/>
    <ds:schemaRef ds:uri="96fef153-7240-4a3f-a3a3-6b254343105e"/>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8FD7B2F3-BEFB-42B4-96DF-252E253B3C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a15d1b-fe4d-4720-ae79-fbb0e0eec9c3"/>
    <ds:schemaRef ds:uri="96fef153-7240-4a3f-a3a3-6b25434310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BB3965-280B-49D7-AC99-7866BFFFF2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375</TotalTime>
  <Words>3822</Words>
  <Application>Microsoft Office PowerPoint</Application>
  <PresentationFormat>Widescreen</PresentationFormat>
  <Paragraphs>446</Paragraphs>
  <Slides>33</Slides>
  <Notes>33</Notes>
  <HiddenSlides>4</HiddenSlides>
  <MMClips>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Arial</vt:lpstr>
      <vt:lpstr>Calibri</vt:lpstr>
      <vt:lpstr>Consolas</vt:lpstr>
      <vt:lpstr>Segoe UI</vt:lpstr>
      <vt:lpstr>Segoe UI Light</vt:lpstr>
      <vt:lpstr>Wingdings</vt:lpstr>
      <vt:lpstr>Office Theme</vt:lpstr>
      <vt:lpstr>1_Office Theme</vt:lpstr>
      <vt:lpstr>What’s New for the Command line and Windows Subsystem for Linux</vt:lpstr>
      <vt:lpstr>What we’ll cover today</vt:lpstr>
      <vt:lpstr>Windows Console</vt:lpstr>
      <vt:lpstr>But … </vt:lpstr>
      <vt:lpstr>And here it is … Windows Terminal</vt:lpstr>
      <vt:lpstr>WSL</vt:lpstr>
      <vt:lpstr>You are a Linux developer already.  Then, why should you use Terminal?</vt:lpstr>
      <vt:lpstr>You are a Windows developer and happy with your dev environment.  Why should you Terminal?</vt:lpstr>
      <vt:lpstr>WSL 1 Architecture</vt:lpstr>
      <vt:lpstr>WSL 1 Architecture</vt:lpstr>
      <vt:lpstr>Demo</vt:lpstr>
      <vt:lpstr>WSL Demo Part 2 : Shell</vt:lpstr>
      <vt:lpstr>WSL Demo Part 3: Linux file system access</vt:lpstr>
      <vt:lpstr>WSL Demo Part 4 : .NET Core</vt:lpstr>
      <vt:lpstr>WSL Demo Part 5: X Server</vt:lpstr>
      <vt:lpstr>Top Customer Asks</vt:lpstr>
      <vt:lpstr>Introducing: WSL 2</vt:lpstr>
      <vt:lpstr>What exactly is WSL 2?</vt:lpstr>
      <vt:lpstr>File System Performance</vt:lpstr>
      <vt:lpstr>WSL 2 Outperforms WSL 1</vt:lpstr>
      <vt:lpstr>WSL 2 Outperforms WSL 1 - again</vt:lpstr>
      <vt:lpstr>Differences between Windows and Linux</vt:lpstr>
      <vt:lpstr>So… How does it work?</vt:lpstr>
      <vt:lpstr>Shipping a Linux Kernel with Windows!</vt:lpstr>
      <vt:lpstr>Light-weight Utility VM</vt:lpstr>
      <vt:lpstr>WSL 2 Architecture Overview</vt:lpstr>
      <vt:lpstr>Run Docker in WSL 2!</vt:lpstr>
      <vt:lpstr>WSL 2 Summarized</vt:lpstr>
      <vt:lpstr>WSL Roadmap</vt:lpstr>
      <vt:lpstr>The Command line on Windows</vt:lpstr>
      <vt:lpstr>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for the Command line and Windows Subsystem for Linux</dc:title>
  <dc:creator>Dinesh Kumar P</dc:creator>
  <cp:lastModifiedBy>Dinesh Kumar P</cp:lastModifiedBy>
  <cp:revision>40</cp:revision>
  <dcterms:created xsi:type="dcterms:W3CDTF">2019-06-21T15:47:00Z</dcterms:created>
  <dcterms:modified xsi:type="dcterms:W3CDTF">2019-06-22T08:58:23Z</dcterms:modified>
</cp:coreProperties>
</file>